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15" r:id="rId3"/>
    <p:sldId id="352" r:id="rId4"/>
    <p:sldId id="351" r:id="rId5"/>
    <p:sldId id="354" r:id="rId6"/>
    <p:sldId id="355" r:id="rId7"/>
    <p:sldId id="353" r:id="rId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97B3E39-F36E-4958-9B74-CBA00F709FF4}" v="2" dt="2026-02-24T07:34:01.11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Afbeelding met persoon, menigte&#10;&#10;Automatisch gegenereerde beschrijving">
            <a:extLst>
              <a:ext uri="{FF2B5EF4-FFF2-40B4-BE49-F238E27FC236}">
                <a16:creationId xmlns:a16="http://schemas.microsoft.com/office/drawing/2014/main" id="{D61A5846-9542-4568-9DFE-94882DCA62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6" y="3873911"/>
            <a:ext cx="8676000" cy="1612489"/>
          </a:xfrm>
        </p:spPr>
        <p:txBody>
          <a:bodyPr anchor="b">
            <a:spAutoFit/>
          </a:bodyPr>
          <a:lstStyle>
            <a:lvl1pPr algn="l">
              <a:lnSpc>
                <a:spcPct val="85000"/>
              </a:lnSpc>
              <a:defRPr sz="6000" spc="-12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00725FDB-C44F-4648-8495-C713C060F085}" type="slidenum">
              <a:rPr lang="nl-NL" smtClean="0"/>
              <a:t>‹nr.›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B79D1AC-B86B-4850-906B-5C04743D4603}" type="datetimeFigureOut">
              <a:rPr lang="nl-NL" smtClean="0"/>
              <a:t>10-3-2026</a:t>
            </a:fld>
            <a:endParaRPr lang="nl-NL"/>
          </a:p>
        </p:txBody>
      </p:sp>
      <p:grpSp>
        <p:nvGrpSpPr>
          <p:cNvPr id="8" name="Logo">
            <a:extLst>
              <a:ext uri="{FF2B5EF4-FFF2-40B4-BE49-F238E27FC236}">
                <a16:creationId xmlns:a16="http://schemas.microsoft.com/office/drawing/2014/main" id="{4453D30A-766F-4B73-9465-D7700EE84C99}"/>
              </a:ext>
            </a:extLst>
          </p:cNvPr>
          <p:cNvGrpSpPr>
            <a:grpSpLocks noChangeAspect="1"/>
          </p:cNvGrpSpPr>
          <p:nvPr/>
        </p:nvGrpSpPr>
        <p:grpSpPr>
          <a:xfrm>
            <a:off x="9056685" y="5896036"/>
            <a:ext cx="2750453" cy="571690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436F56CC-3885-4BCC-A432-999DFDC6D00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B3BE0048-A137-4E71-A84E-BD4A3502F31B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B441755C-CFDF-4A02-8626-E1436024DEE3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96659DC1-3EF9-4EBA-8591-714C27862E7A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0BF3F3A-7F1F-4D0B-AC01-A9874DE5180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5F03D626-4673-4183-9AA6-4B8AE4CA1244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AFAA3318-A295-4B7D-9844-674A26EA5CD4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2284055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oofdstuk met afbeelding Gro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878640"/>
            <a:ext cx="10563225" cy="1250698"/>
          </a:xfrm>
        </p:spPr>
        <p:txBody>
          <a:bodyPr/>
          <a:lstStyle>
            <a:lvl1pPr>
              <a:lnSpc>
                <a:spcPct val="100000"/>
              </a:lnSpc>
              <a:defRPr spc="-40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9D1AC-B86B-4850-906B-5C04743D4603}" type="datetimeFigureOut">
              <a:rPr lang="nl-NL" smtClean="0"/>
              <a:t>10-3-2026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0725FDB-C44F-4648-8495-C713C060F085}" type="slidenum">
              <a:rPr lang="nl-NL" smtClean="0"/>
              <a:t>‹nr.›</a:t>
            </a:fld>
            <a:endParaRPr lang="nl-NL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6" y="4878640"/>
            <a:ext cx="885824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4000" b="1" kern="1200" spc="-4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21" name="Logo">
            <a:extLst>
              <a:ext uri="{FF2B5EF4-FFF2-40B4-BE49-F238E27FC236}">
                <a16:creationId xmlns:a16="http://schemas.microsoft.com/office/drawing/2014/main" id="{DF413AD2-7FC6-4A2C-9ED4-EFF396CD56CB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2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22" name="Vrije vorm: vorm 21">
              <a:extLst>
                <a:ext uri="{FF2B5EF4-FFF2-40B4-BE49-F238E27FC236}">
                  <a16:creationId xmlns:a16="http://schemas.microsoft.com/office/drawing/2014/main" id="{C35DBBAD-CFE2-468E-A5B8-9B5D64B28012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3" name="Vrije vorm: vorm 22">
              <a:extLst>
                <a:ext uri="{FF2B5EF4-FFF2-40B4-BE49-F238E27FC236}">
                  <a16:creationId xmlns:a16="http://schemas.microsoft.com/office/drawing/2014/main" id="{0DBC2CE3-1DE3-416B-BC17-4396260896B8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4" name="Vrije vorm: vorm 23">
              <a:extLst>
                <a:ext uri="{FF2B5EF4-FFF2-40B4-BE49-F238E27FC236}">
                  <a16:creationId xmlns:a16="http://schemas.microsoft.com/office/drawing/2014/main" id="{DD22A412-D436-4EFA-9833-FEEC06EBEE9F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5" name="Vrije vorm: vorm 24">
              <a:extLst>
                <a:ext uri="{FF2B5EF4-FFF2-40B4-BE49-F238E27FC236}">
                  <a16:creationId xmlns:a16="http://schemas.microsoft.com/office/drawing/2014/main" id="{37D3242E-9020-4400-99CC-726ED4D518E2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6" name="Vrije vorm: vorm 25">
              <a:extLst>
                <a:ext uri="{FF2B5EF4-FFF2-40B4-BE49-F238E27FC236}">
                  <a16:creationId xmlns:a16="http://schemas.microsoft.com/office/drawing/2014/main" id="{2D8AD5B1-D05B-4B65-92F2-FEE5323B0F3C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7" name="Vrije vorm: vorm 26">
              <a:extLst>
                <a:ext uri="{FF2B5EF4-FFF2-40B4-BE49-F238E27FC236}">
                  <a16:creationId xmlns:a16="http://schemas.microsoft.com/office/drawing/2014/main" id="{649EC10B-E95F-49E6-97BB-60C1AE632AC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8" name="Vrije vorm: vorm 27">
              <a:extLst>
                <a:ext uri="{FF2B5EF4-FFF2-40B4-BE49-F238E27FC236}">
                  <a16:creationId xmlns:a16="http://schemas.microsoft.com/office/drawing/2014/main" id="{8B788238-6643-4924-9470-03C1327A6B1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42483447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ccent dia gro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-1368000"/>
            <a:ext cx="10108030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pic>
        <p:nvPicPr>
          <p:cNvPr id="10" name="Vormentaal" descr="Afbeelding met tekst&#10;&#10;Automatisch gegenereerde beschrijving">
            <a:extLst>
              <a:ext uri="{FF2B5EF4-FFF2-40B4-BE49-F238E27FC236}">
                <a16:creationId xmlns:a16="http://schemas.microsoft.com/office/drawing/2014/main" id="{54F6A987-9670-44F2-9B36-4C0123CD9E1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9D1AC-B86B-4850-906B-5C04743D4603}" type="datetimeFigureOut">
              <a:rPr lang="nl-NL" smtClean="0"/>
              <a:t>10-3-2026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25FDB-C44F-4648-8495-C713C060F085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296862"/>
            <a:ext cx="8505825" cy="5832475"/>
          </a:xfrm>
        </p:spPr>
        <p:txBody>
          <a:bodyPr numCol="1" spcCol="180000" anchor="ctr"/>
          <a:lstStyle>
            <a:lvl1pPr marL="432000" indent="-432000">
              <a:spcBef>
                <a:spcPts val="1200"/>
              </a:spcBef>
              <a:defRPr sz="3000">
                <a:solidFill>
                  <a:schemeClr val="tx1"/>
                </a:solidFill>
              </a:defRPr>
            </a:lvl1pPr>
            <a:lvl2pPr marL="864000" indent="-432000">
              <a:spcBef>
                <a:spcPts val="1200"/>
              </a:spcBef>
              <a:defRPr sz="3000">
                <a:solidFill>
                  <a:schemeClr val="tx1"/>
                </a:solidFill>
              </a:defRPr>
            </a:lvl2pPr>
            <a:lvl3pPr marL="1296000" indent="-432000">
              <a:spcBef>
                <a:spcPts val="0"/>
              </a:spcBef>
              <a:defRPr sz="3000">
                <a:solidFill>
                  <a:schemeClr val="tx1"/>
                </a:solidFill>
              </a:defRPr>
            </a:lvl3pPr>
            <a:lvl4pPr>
              <a:spcBef>
                <a:spcPts val="1200"/>
              </a:spcBef>
              <a:defRPr sz="3000">
                <a:solidFill>
                  <a:schemeClr val="tx1"/>
                </a:solidFill>
              </a:defRPr>
            </a:lvl4pPr>
            <a:lvl5pPr>
              <a:spcBef>
                <a:spcPts val="1200"/>
              </a:spcBef>
              <a:defRPr sz="3000">
                <a:solidFill>
                  <a:schemeClr val="tx1"/>
                </a:solidFill>
              </a:defRPr>
            </a:lvl5pPr>
            <a:lvl6pPr>
              <a:spcBef>
                <a:spcPts val="1200"/>
              </a:spcBef>
              <a:defRPr sz="3000">
                <a:solidFill>
                  <a:schemeClr val="tx1"/>
                </a:solidFill>
              </a:defRPr>
            </a:lvl6pPr>
            <a:lvl7pPr>
              <a:spcBef>
                <a:spcPts val="1200"/>
              </a:spcBef>
              <a:defRPr sz="3000">
                <a:solidFill>
                  <a:schemeClr val="tx1"/>
                </a:solidFill>
              </a:defRPr>
            </a:lvl7pPr>
            <a:lvl8pPr>
              <a:spcBef>
                <a:spcPts val="1200"/>
              </a:spcBef>
              <a:defRPr sz="3000">
                <a:solidFill>
                  <a:schemeClr val="tx1"/>
                </a:solidFill>
              </a:defRPr>
            </a:lvl8pPr>
            <a:lvl9pPr>
              <a:spcBef>
                <a:spcPts val="1200"/>
              </a:spcBef>
              <a:defRPr sz="3000">
                <a:solidFill>
                  <a:schemeClr val="tx1"/>
                </a:solidFill>
              </a:defRPr>
            </a:lvl9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nl-NL" noProof="0" dirty="0"/>
          </a:p>
        </p:txBody>
      </p:sp>
      <p:grpSp>
        <p:nvGrpSpPr>
          <p:cNvPr id="11" name="Logo">
            <a:extLst>
              <a:ext uri="{FF2B5EF4-FFF2-40B4-BE49-F238E27FC236}">
                <a16:creationId xmlns:a16="http://schemas.microsoft.com/office/drawing/2014/main" id="{5A67ED8A-1F77-4759-810A-AC88E8934E9C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2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8FE7ED73-845F-466E-88CA-8FF5121DB4C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7EFBE599-2450-43C2-B3B8-66B87E75C6DA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32CC8B6-CA02-4155-A71F-2783491CB730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2DCE2F1-84DB-42AC-A0A6-15D6B58F93E7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C012A12D-CD90-401D-9811-125E09DDDB97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B6613E1E-1F23-466D-9B4B-F2ADDE8656AC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B6C9BD3F-17C3-4321-8B85-B2F1D3FD4A5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31567318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ccent dia blauw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-1368000"/>
            <a:ext cx="10108030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9D1AC-B86B-4850-906B-5C04743D4603}" type="datetimeFigureOut">
              <a:rPr lang="nl-NL" smtClean="0"/>
              <a:t>10-3-2026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00725FDB-C44F-4648-8495-C713C060F085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296862"/>
            <a:ext cx="11449050" cy="5832475"/>
          </a:xfrm>
        </p:spPr>
        <p:txBody>
          <a:bodyPr numCol="1" spcCol="180000" anchor="ctr"/>
          <a:lstStyle>
            <a:lvl1pPr marL="432000" indent="-432000"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1pPr>
            <a:lvl2pPr marL="864000" indent="-432000"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2pPr>
            <a:lvl3pPr marL="1296000" indent="-432000">
              <a:spcBef>
                <a:spcPts val="0"/>
              </a:spcBef>
              <a:defRPr sz="3000">
                <a:solidFill>
                  <a:schemeClr val="accent1"/>
                </a:solidFill>
              </a:defRPr>
            </a:lvl3pPr>
            <a:lvl4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4pPr>
            <a:lvl5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5pPr>
            <a:lvl6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6pPr>
            <a:lvl7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7pPr>
            <a:lvl8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8pPr>
            <a:lvl9pPr>
              <a:spcBef>
                <a:spcPts val="1200"/>
              </a:spcBef>
              <a:defRPr sz="3000">
                <a:solidFill>
                  <a:schemeClr val="accent1"/>
                </a:solidFill>
              </a:defRPr>
            </a:lvl9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nl-NL" noProof="0" dirty="0"/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B22A25C-190B-4ED6-B8BF-C55218FB3D57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A3FEF0A4-EC1B-425C-A78F-DA83B9CF788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D9D5AAEF-7447-4BBC-805D-2129ED1DAAA1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327784A-7303-4EEF-8BA5-8360E9D1F53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45C2DC8A-1B7A-4FDD-8F4B-A0AA89F71C7D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FF0EA9D2-F39B-4B39-9690-A5B30E3787F8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920D4351-8D5E-42EF-A387-B8400833BD40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D29B61A3-5E96-49CC-AB23-C9E1480B629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5960654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tekst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Vormentaal">
            <a:extLst>
              <a:ext uri="{FF2B5EF4-FFF2-40B4-BE49-F238E27FC236}">
                <a16:creationId xmlns:a16="http://schemas.microsoft.com/office/drawing/2014/main" id="{BA3CFE1A-5F55-4AFF-9E62-B3A39DA8845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9D1AC-B86B-4850-906B-5C04743D4603}" type="datetimeFigureOut">
              <a:rPr lang="nl-NL" smtClean="0"/>
              <a:t>10-3-2026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25FDB-C44F-4648-8495-C713C060F085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11449050" cy="4419599"/>
          </a:xfrm>
        </p:spPr>
        <p:txBody>
          <a:bodyPr numCol="2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16151917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tekst en afbeelding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5638799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  <a:endParaRPr lang="nl-NL" noProof="0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9D1AC-B86B-4850-906B-5C04743D4603}" type="datetimeFigureOut">
              <a:rPr lang="nl-NL" smtClean="0"/>
              <a:t>10-3-2026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25FDB-C44F-4648-8495-C713C060F085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5645150" cy="4419599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75377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0" name="Logo">
            <a:extLst>
              <a:ext uri="{FF2B5EF4-FFF2-40B4-BE49-F238E27FC236}">
                <a16:creationId xmlns:a16="http://schemas.microsoft.com/office/drawing/2014/main" id="{42160A09-3D65-4023-B2D9-19CBE4033D7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999221" y="6308761"/>
            <a:ext cx="810000" cy="168361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1728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9680058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tekst en afbeelding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5377" y="296863"/>
            <a:ext cx="5638799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9D1AC-B86B-4850-906B-5C04743D4603}" type="datetimeFigureOut">
              <a:rPr lang="nl-NL" smtClean="0"/>
              <a:t>10-3-2026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25FDB-C44F-4648-8495-C713C060F085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75377" y="1709738"/>
            <a:ext cx="5645150" cy="4419599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10972005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en afbeelding rechts 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9D1AC-B86B-4850-906B-5C04743D4603}" type="datetimeFigureOut">
              <a:rPr lang="nl-NL" smtClean="0"/>
              <a:t>10-3-2026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25FDB-C44F-4648-8495-C713C060F085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1709738"/>
            <a:ext cx="5645150" cy="4419599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64071" y="1700213"/>
            <a:ext cx="5656454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175377" y="5722937"/>
            <a:ext cx="5645148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</p:spTree>
    <p:extLst>
      <p:ext uri="{BB962C8B-B14F-4D97-AF65-F5344CB8AC3E}">
        <p14:creationId xmlns:p14="http://schemas.microsoft.com/office/powerpoint/2010/main" val="35089555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en afbeelding links 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4BE8DD9C-7F4A-4F66-B4B4-1B60430E8CA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9D1AC-B86B-4850-906B-5C04743D4603}" type="datetimeFigureOut">
              <a:rPr lang="nl-NL" smtClean="0"/>
              <a:t>10-3-2026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25FDB-C44F-4648-8495-C713C060F085}" type="slidenum">
              <a:rPr lang="nl-NL" smtClean="0"/>
              <a:t>‹nr.›</a:t>
            </a:fld>
            <a:endParaRPr lang="nl-NL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1475" y="5722937"/>
            <a:ext cx="5645148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5" y="1700213"/>
            <a:ext cx="5656454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75376" y="1700212"/>
            <a:ext cx="4823846" cy="4429125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0449154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kst met 2 afbeeldingenen ond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4BE8DD9C-7F4A-4F66-B4B4-1B60430E8CA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9D1AC-B86B-4850-906B-5C04743D4603}" type="datetimeFigureOut">
              <a:rPr lang="nl-NL" smtClean="0"/>
              <a:t>10-3-2026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25FDB-C44F-4648-8495-C713C060F085}" type="slidenum">
              <a:rPr lang="nl-NL" smtClean="0"/>
              <a:t>‹nr.›</a:t>
            </a:fld>
            <a:endParaRPr lang="nl-NL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B00956F0-DE2E-4D04-9254-7AF8F3B68E2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71475" y="5722937"/>
            <a:ext cx="7152368" cy="40640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nl-NL" noProof="0"/>
              <a:t>Legenda over max 2 regels</a:t>
            </a:r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5" y="1700213"/>
            <a:ext cx="3483431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20000" y="1700212"/>
            <a:ext cx="4200525" cy="4429125"/>
          </a:xfrm>
        </p:spPr>
        <p:txBody>
          <a:bodyPr numCol="1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D8BB524D-FB97-48EA-9B22-1D40DF7B05C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040412" y="1711833"/>
            <a:ext cx="3483431" cy="3913188"/>
          </a:xfrm>
          <a:solidFill>
            <a:schemeClr val="accent3">
              <a:lumMod val="20000"/>
              <a:lumOff val="80000"/>
            </a:schemeClr>
          </a:solidFill>
        </p:spPr>
        <p:txBody>
          <a:bodyPr tIns="2412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21630616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ussendia 0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 descr="Afbeelding met kaart&#10;&#10;Automatisch gegenereerde beschrijving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00725FDB-C44F-4648-8495-C713C060F085}" type="slidenum">
              <a:rPr lang="nl-NL" smtClean="0"/>
              <a:t>‹nr.›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B79D1AC-B86B-4850-906B-5C04743D4603}" type="datetimeFigureOut">
              <a:rPr lang="nl-NL" smtClean="0"/>
              <a:t>10-3-2026</a:t>
            </a:fld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0800" y="3958225"/>
            <a:ext cx="8676000" cy="2171113"/>
          </a:xfrm>
        </p:spPr>
        <p:txBody>
          <a:bodyPr anchor="b">
            <a:noAutofit/>
          </a:bodyPr>
          <a:lstStyle>
            <a:lvl1pPr algn="l">
              <a:lnSpc>
                <a:spcPct val="85000"/>
              </a:lnSpc>
              <a:defRPr sz="5100" spc="-15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grpSp>
        <p:nvGrpSpPr>
          <p:cNvPr id="8" name="Logo">
            <a:extLst>
              <a:ext uri="{FF2B5EF4-FFF2-40B4-BE49-F238E27FC236}">
                <a16:creationId xmlns:a16="http://schemas.microsoft.com/office/drawing/2014/main" id="{16CD576B-E897-48B0-9871-C2287A8890B3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5B8DA7BB-2108-4AFD-9102-7DC9FFD16BBF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E8C04E09-04E3-4C01-8AA7-B2D4A35B8067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13D0FDDE-9B11-4A56-839A-9AFA0CB281CA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9BCBE34-961B-423B-A57F-D1312758DE6B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21236955-7D40-41B5-8916-1664B1CCFDCB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73588406-8542-4E2B-BA4D-DC2F5330FDBC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46522910-EB60-4FB9-A5B5-C7D73ECFA322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0973471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Vormentaal">
            <a:extLst>
              <a:ext uri="{FF2B5EF4-FFF2-40B4-BE49-F238E27FC236}">
                <a16:creationId xmlns:a16="http://schemas.microsoft.com/office/drawing/2014/main" id="{B94A498D-C906-4812-959B-BBA6D4E948A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11449050" cy="4419599"/>
          </a:xfrm>
        </p:spPr>
        <p:txBody>
          <a:bodyPr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nl-NL" noProof="0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9D1AC-B86B-4850-906B-5C04743D4603}" type="datetimeFigureOut">
              <a:rPr lang="nl-NL" smtClean="0"/>
              <a:t>10-3-2026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25FDB-C44F-4648-8495-C713C060F0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3087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ussendia 0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00725FDB-C44F-4648-8495-C713C060F085}" type="slidenum">
              <a:rPr lang="nl-NL" smtClean="0"/>
              <a:t>‹nr.›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B79D1AC-B86B-4850-906B-5C04743D4603}" type="datetimeFigureOut">
              <a:rPr lang="nl-NL" smtClean="0"/>
              <a:t>10-3-2026</a:t>
            </a:fld>
            <a:endParaRPr lang="nl-NL"/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3C1A9647-39CF-48DD-9463-3076926B45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2610355"/>
            <a:ext cx="5645149" cy="3518983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Klikken om de ondertitelstijl van het model te bewerken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96862"/>
            <a:ext cx="7197725" cy="2088000"/>
          </a:xfrm>
        </p:spPr>
        <p:txBody>
          <a:bodyPr wrap="square" anchor="t" anchorCtr="0">
            <a:noAutofit/>
          </a:bodyPr>
          <a:lstStyle>
            <a:lvl1pPr algn="l">
              <a:lnSpc>
                <a:spcPct val="85000"/>
              </a:lnSpc>
              <a:defRPr sz="5100" spc="-15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4E91454C-1553-4226-A18E-25F69480BDCF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B26949AC-436E-4C19-94E9-76BBD7A64292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58EE68E4-D104-4232-99AA-C330583CD846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EBF829A-4EAA-4730-BCBC-AC5AEB4A48E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F90529B0-CDE6-4EEA-B9BA-EF302169B8DC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08040EA0-554D-42EC-92EB-7BEB618A7A6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419A56E6-7AE0-4AE2-B24B-8521D266EF5D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456857BC-28DF-4422-BDB9-EE4469428407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40525758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ussendia 0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Vormentaal">
            <a:extLst>
              <a:ext uri="{FF2B5EF4-FFF2-40B4-BE49-F238E27FC236}">
                <a16:creationId xmlns:a16="http://schemas.microsoft.com/office/drawing/2014/main" id="{6D0FBC86-3139-4B27-8D51-331E464E0CF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00725FDB-C44F-4648-8495-C713C060F085}" type="slidenum">
              <a:rPr lang="nl-NL" smtClean="0"/>
              <a:t>‹nr.›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FB79D1AC-B86B-4850-906B-5C04743D4603}" type="datetimeFigureOut">
              <a:rPr lang="nl-NL" smtClean="0"/>
              <a:t>10-3-2026</a:t>
            </a:fld>
            <a:endParaRPr lang="nl-NL"/>
          </a:p>
        </p:txBody>
      </p:sp>
      <p:sp>
        <p:nvSpPr>
          <p:cNvPr id="8" name="Ondertitel 2">
            <a:extLst>
              <a:ext uri="{FF2B5EF4-FFF2-40B4-BE49-F238E27FC236}">
                <a16:creationId xmlns:a16="http://schemas.microsoft.com/office/drawing/2014/main" id="{3C1A9647-39CF-48DD-9463-3076926B45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5155915"/>
            <a:ext cx="7668000" cy="973424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Klikken om de ondertitelstijl van het model te bewerken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824163"/>
            <a:ext cx="7668000" cy="2082553"/>
          </a:xfrm>
        </p:spPr>
        <p:txBody>
          <a:bodyPr wrap="square" anchor="b" anchorCtr="0">
            <a:noAutofit/>
          </a:bodyPr>
          <a:lstStyle>
            <a:lvl1pPr algn="l">
              <a:lnSpc>
                <a:spcPct val="85000"/>
              </a:lnSpc>
              <a:defRPr sz="5100" spc="-15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733E39C-4C40-4389-8C21-2D43E063DC7B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781389AE-32D9-461C-A3C8-7E1C8F5A9338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1A821575-1DC5-4AF8-AFAA-E319B98997CE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260798AD-8169-44B2-95BB-A78E80C71DF8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F9DCE5D-B239-4F39-B873-FF28358F9A3D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23D429B-CC1E-4F4C-9BE0-93B982E1AB22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82EC02D2-A6C2-45F4-A22B-ACF9769F3EFF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CE661FFD-63E2-4ACF-B5AE-7F72D4EB7A82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40868383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afbeelding vollebreedte en tekst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9D1AC-B86B-4850-906B-5C04743D4603}" type="datetimeFigureOut">
              <a:rPr lang="nl-NL" smtClean="0"/>
              <a:t>10-3-2026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25FDB-C44F-4648-8495-C713C060F085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Tijdelijke aanduiding voor afbeelding 24">
            <a:extLst>
              <a:ext uri="{FF2B5EF4-FFF2-40B4-BE49-F238E27FC236}">
                <a16:creationId xmlns:a16="http://schemas.microsoft.com/office/drawing/2014/main" id="{9E70A1D0-8FAA-41B8-8C43-82B8F62663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4" y="1700213"/>
            <a:ext cx="11437745" cy="2859087"/>
          </a:xfrm>
          <a:solidFill>
            <a:schemeClr val="accent3">
              <a:lumMod val="20000"/>
              <a:lumOff val="80000"/>
            </a:schemeClr>
          </a:solidFill>
        </p:spPr>
        <p:txBody>
          <a:bodyPr tIns="1800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4F207AE-3532-4495-8CD3-F4B769ED45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1475" y="4721300"/>
            <a:ext cx="11437745" cy="1408037"/>
          </a:xfrm>
        </p:spPr>
        <p:txBody>
          <a:bodyPr numCol="2" spcCol="18000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1437745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33753626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fbeelding groo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9D1AC-B86B-4850-906B-5C04743D4603}" type="datetimeFigureOut">
              <a:rPr lang="nl-NL" smtClean="0"/>
              <a:t>10-3-2026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00725FDB-C44F-4648-8495-C713C060F085}" type="slidenum">
              <a:rPr lang="nl-NL" smtClean="0"/>
              <a:t>‹nr.›</a:t>
            </a:fld>
            <a:endParaRPr lang="nl-NL"/>
          </a:p>
        </p:txBody>
      </p:sp>
      <p:sp>
        <p:nvSpPr>
          <p:cNvPr id="5" name="Tijdelijke aanduiding voor afbeelding 24">
            <a:extLst>
              <a:ext uri="{FF2B5EF4-FFF2-40B4-BE49-F238E27FC236}">
                <a16:creationId xmlns:a16="http://schemas.microsoft.com/office/drawing/2014/main" id="{60BC0BA4-B3C0-4FA6-9353-2297928C787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71474" y="296863"/>
            <a:ext cx="11449051" cy="5832474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420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grpSp>
        <p:nvGrpSpPr>
          <p:cNvPr id="7" name="Logo">
            <a:extLst>
              <a:ext uri="{FF2B5EF4-FFF2-40B4-BE49-F238E27FC236}">
                <a16:creationId xmlns:a16="http://schemas.microsoft.com/office/drawing/2014/main" id="{BE06C8B0-721A-49E2-B715-76D2C8888846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8" name="Vrije vorm: vorm 7">
              <a:extLst>
                <a:ext uri="{FF2B5EF4-FFF2-40B4-BE49-F238E27FC236}">
                  <a16:creationId xmlns:a16="http://schemas.microsoft.com/office/drawing/2014/main" id="{839046D3-9D24-4E40-9FBD-3369D41A7D14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C7E72124-D07D-40DD-80FF-BB8A322D07D5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B1086FB4-193A-4073-A630-AA2FFC029684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80EE26EF-ABEC-4B70-B3A4-3FDD556815C0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6797E3F4-ABBA-48AE-86C1-197489A5E3F9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DB90C388-8785-4A01-B21E-5DBEBB14068B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9FF72011-B28D-4AA7-BCC5-1F1011E894B3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6709280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edia groo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9D1AC-B86B-4850-906B-5C04743D4603}" type="datetimeFigureOut">
              <a:rPr lang="nl-NL" smtClean="0"/>
              <a:t>10-3-2026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00725FDB-C44F-4648-8495-C713C060F085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media 7">
            <a:extLst>
              <a:ext uri="{FF2B5EF4-FFF2-40B4-BE49-F238E27FC236}">
                <a16:creationId xmlns:a16="http://schemas.microsoft.com/office/drawing/2014/main" id="{7AE70508-E50F-4E18-B84B-D58C94FD7D40}"/>
              </a:ext>
            </a:extLst>
          </p:cNvPr>
          <p:cNvSpPr>
            <a:spLocks noGrp="1"/>
          </p:cNvSpPr>
          <p:nvPr>
            <p:ph type="media" sz="quarter" idx="16"/>
          </p:nvPr>
        </p:nvSpPr>
        <p:spPr>
          <a:xfrm>
            <a:off x="371474" y="296862"/>
            <a:ext cx="11449051" cy="5832475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420000"/>
          <a:lstStyle>
            <a:lvl1pPr marL="0" indent="0" algn="ctr">
              <a:buNone/>
              <a:defRPr/>
            </a:lvl1pPr>
          </a:lstStyle>
          <a:p>
            <a:r>
              <a:rPr lang="nl-NL" noProof="0"/>
              <a:t>Klik op het pictogram als u media wilt toevoegen</a:t>
            </a:r>
          </a:p>
        </p:txBody>
      </p:sp>
      <p:grpSp>
        <p:nvGrpSpPr>
          <p:cNvPr id="7" name="Logo">
            <a:extLst>
              <a:ext uri="{FF2B5EF4-FFF2-40B4-BE49-F238E27FC236}">
                <a16:creationId xmlns:a16="http://schemas.microsoft.com/office/drawing/2014/main" id="{ED070378-6346-44C3-B364-5C0D56E28321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07435556-C806-4457-B9BE-1EA9F37BC91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DBFC113C-56FD-4497-87FD-8364D998AE35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5D927205-7C6D-44F4-9E5D-7408D8E7E41E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20DB4A73-5764-4B59-B48C-5F8EF74089BE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5EFA210F-9BA1-464F-A9F3-21E9C90A8A7D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8DB2FA1F-8F1E-4FBC-B970-55C793743C3D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B336A78-36FD-43EF-99B5-07059DA75C6E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1430454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24791B-2C2D-4140-B7A1-522815ADE9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BF17EC4C-87B8-4E8F-9F99-FC096F832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9D1AC-B86B-4850-906B-5C04743D4603}" type="datetimeFigureOut">
              <a:rPr lang="nl-NL" smtClean="0"/>
              <a:t>10-3-2026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41AC693F-75DB-4995-9D17-1E47D6690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E2D9A0A-D0CB-48B3-81C8-1A1ED81F6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25FDB-C44F-4648-8495-C713C060F085}" type="slidenum">
              <a:rPr lang="nl-NL" smtClean="0"/>
              <a:t>‹nr.›</a:t>
            </a:fld>
            <a:endParaRPr lang="nl-NL"/>
          </a:p>
        </p:txBody>
      </p:sp>
      <p:pic>
        <p:nvPicPr>
          <p:cNvPr id="6" name="Vormentaal">
            <a:extLst>
              <a:ext uri="{FF2B5EF4-FFF2-40B4-BE49-F238E27FC236}">
                <a16:creationId xmlns:a16="http://schemas.microsoft.com/office/drawing/2014/main" id="{373D6FA9-37F7-49E5-8799-7DD48471C21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36565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FB79D1AC-B86B-4850-906B-5C04743D4603}" type="datetimeFigureOut">
              <a:rPr lang="nl-NL" smtClean="0"/>
              <a:t>10-3-2026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00725FDB-C44F-4648-8495-C713C060F0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180253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0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FF25BC05-3931-4AAE-A70F-C14E5F79F90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7A11775E-B94E-47F4-BB24-D180F922B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-1368000"/>
            <a:ext cx="11449049" cy="1160403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GB" dirty="0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05FEB19-106D-4664-96A6-CD5CDAF8D0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FB79D1AC-B86B-4850-906B-5C04743D4603}" type="datetimeFigureOut">
              <a:rPr lang="nl-NL" smtClean="0"/>
              <a:t>10-3-2026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834317D-2C6F-40C3-8DFA-390A17DB8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7856C3D-3108-4CC7-BD58-83AA1B23E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00725FDB-C44F-4648-8495-C713C060F085}" type="slidenum">
              <a:rPr lang="nl-NL" smtClean="0"/>
              <a:t>‹nr.›</a:t>
            </a:fld>
            <a:endParaRPr lang="nl-NL"/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09A5E9CB-7208-4222-9A98-77DE04E02C44}"/>
              </a:ext>
            </a:extLst>
          </p:cNvPr>
          <p:cNvGrpSpPr>
            <a:grpSpLocks noChangeAspect="1"/>
          </p:cNvGrpSpPr>
          <p:nvPr/>
        </p:nvGrpSpPr>
        <p:grpSpPr>
          <a:xfrm>
            <a:off x="3721021" y="2946447"/>
            <a:ext cx="4752000" cy="987712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3D33F121-C6D0-4D68-B23A-1D11CD35C81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C333564-E202-4127-8B36-153801B435FC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6401D170-B725-4C5E-8317-5066426601BD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4C10DC94-C96B-4FF1-BF11-60A603FB3298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DBC6BA58-73DC-4FF2-9E1D-50C63F9E85F3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6184A829-A8B6-4C71-ADBD-B905438B8FE8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1F5AEC25-04C1-4108-9D28-BAB78CF2F62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7775208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met afsluitin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FF25BC05-3931-4AAE-A70F-C14E5F79F90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7A11775E-B94E-47F4-BB24-D180F922B8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90801" y="2861100"/>
            <a:ext cx="7010400" cy="1160403"/>
          </a:xfrm>
        </p:spPr>
        <p:txBody>
          <a:bodyPr anchor="ctr"/>
          <a:lstStyle>
            <a:lvl1pPr algn="ctr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Call to action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05FEB19-106D-4664-96A6-CD5CDAF8D0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FB79D1AC-B86B-4850-906B-5C04743D4603}" type="datetimeFigureOut">
              <a:rPr lang="nl-NL" smtClean="0"/>
              <a:t>10-3-2026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2834317D-2C6F-40C3-8DFA-390A17DB8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A7856C3D-3108-4CC7-BD58-83AA1B23E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00725FDB-C44F-4648-8495-C713C060F0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467873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andleiding ver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3994797-6918-4BA5-95FA-1615E87F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5999" y="7020000"/>
            <a:ext cx="1620000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FB79D1AC-B86B-4850-906B-5C04743D4603}" type="datetimeFigureOut">
              <a:rPr lang="nl-NL" smtClean="0"/>
              <a:t>10-3-2026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076574-AC22-4400-95EA-3E6A285F3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0568" y="7020000"/>
            <a:ext cx="5296057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A007AA5-2779-4AC9-99A6-D95A04052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00725FDB-C44F-4648-8495-C713C060F085}" type="slidenum">
              <a:rPr lang="nl-NL" smtClean="0"/>
              <a:t>‹nr.›</a:t>
            </a:fld>
            <a:endParaRPr lang="nl-NL"/>
          </a:p>
        </p:txBody>
      </p:sp>
      <p:grpSp>
        <p:nvGrpSpPr>
          <p:cNvPr id="155" name="Groep 154">
            <a:extLst>
              <a:ext uri="{FF2B5EF4-FFF2-40B4-BE49-F238E27FC236}">
                <a16:creationId xmlns:a16="http://schemas.microsoft.com/office/drawing/2014/main" id="{8CB0D178-BA37-41D2-857F-9B318F492987}"/>
              </a:ext>
            </a:extLst>
          </p:cNvPr>
          <p:cNvGrpSpPr/>
          <p:nvPr/>
        </p:nvGrpSpPr>
        <p:grpSpPr>
          <a:xfrm>
            <a:off x="371475" y="1700213"/>
            <a:ext cx="4703444" cy="4844910"/>
            <a:chOff x="371475" y="1700213"/>
            <a:chExt cx="4703444" cy="4844910"/>
          </a:xfrm>
        </p:grpSpPr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6A98CBCD-00C0-422C-9F30-BBF939342CA5}"/>
                </a:ext>
              </a:extLst>
            </p:cNvPr>
            <p:cNvSpPr/>
            <p:nvPr userDrawn="1"/>
          </p:nvSpPr>
          <p:spPr>
            <a:xfrm>
              <a:off x="389677" y="1700213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Tekst stijlen</a:t>
              </a:r>
            </a:p>
          </p:txBody>
        </p:sp>
        <p:cxnSp>
          <p:nvCxnSpPr>
            <p:cNvPr id="18" name="Rechte verbindingslijn 17">
              <a:extLst>
                <a:ext uri="{FF2B5EF4-FFF2-40B4-BE49-F238E27FC236}">
                  <a16:creationId xmlns:a16="http://schemas.microsoft.com/office/drawing/2014/main" id="{EBD31D65-B061-4E17-BE29-FD7A27E084F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89676" y="1941848"/>
              <a:ext cx="4685243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grpSp>
          <p:nvGrpSpPr>
            <p:cNvPr id="19" name="Groep 18">
              <a:extLst>
                <a:ext uri="{FF2B5EF4-FFF2-40B4-BE49-F238E27FC236}">
                  <a16:creationId xmlns:a16="http://schemas.microsoft.com/office/drawing/2014/main" id="{5548C717-B830-4467-8DBF-5EB978FA2DBE}"/>
                </a:ext>
              </a:extLst>
            </p:cNvPr>
            <p:cNvGrpSpPr/>
            <p:nvPr userDrawn="1"/>
          </p:nvGrpSpPr>
          <p:grpSpPr>
            <a:xfrm>
              <a:off x="371475" y="2048192"/>
              <a:ext cx="2933825" cy="558875"/>
              <a:chOff x="-3419346" y="368233"/>
              <a:chExt cx="3904920" cy="743862"/>
            </a:xfrm>
          </p:grpSpPr>
          <p:sp>
            <p:nvSpPr>
              <p:cNvPr id="31" name="Rechthoek 30">
                <a:extLst>
                  <a:ext uri="{FF2B5EF4-FFF2-40B4-BE49-F238E27FC236}">
                    <a16:creationId xmlns:a16="http://schemas.microsoft.com/office/drawing/2014/main" id="{7ECCFC18-D5FE-472A-99C3-E4B436F5750C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nl-NL" sz="800" b="0" noProof="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Home</a:t>
                </a:r>
              </a:p>
            </p:txBody>
          </p:sp>
          <p:cxnSp>
            <p:nvCxnSpPr>
              <p:cNvPr id="32" name="Rechte verbindingslijn 31">
                <a:extLst>
                  <a:ext uri="{FF2B5EF4-FFF2-40B4-BE49-F238E27FC236}">
                    <a16:creationId xmlns:a16="http://schemas.microsoft.com/office/drawing/2014/main" id="{D61072B6-83DF-4232-A53B-D3D7ADA1F76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Rechte verbindingslijn 32">
                <a:extLst>
                  <a:ext uri="{FF2B5EF4-FFF2-40B4-BE49-F238E27FC236}">
                    <a16:creationId xmlns:a16="http://schemas.microsoft.com/office/drawing/2014/main" id="{722680E8-7ACF-44BF-81C3-515D9FE0569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Rechthoek 33">
                <a:extLst>
                  <a:ext uri="{FF2B5EF4-FFF2-40B4-BE49-F238E27FC236}">
                    <a16:creationId xmlns:a16="http://schemas.microsoft.com/office/drawing/2014/main" id="{2876073B-F10B-4258-A945-7829FE636027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35" name="Groep 34">
                <a:extLst>
                  <a:ext uri="{FF2B5EF4-FFF2-40B4-BE49-F238E27FC236}">
                    <a16:creationId xmlns:a16="http://schemas.microsoft.com/office/drawing/2014/main" id="{4D6339C5-5AEE-44AB-8C89-A10860EB9D68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74" name="Groep 73">
                  <a:extLst>
                    <a:ext uri="{FF2B5EF4-FFF2-40B4-BE49-F238E27FC236}">
                      <a16:creationId xmlns:a16="http://schemas.microsoft.com/office/drawing/2014/main" id="{CD4A49E8-414E-4643-953E-004992570804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78" name="Rechte verbindingslijn 77">
                    <a:extLst>
                      <a:ext uri="{FF2B5EF4-FFF2-40B4-BE49-F238E27FC236}">
                        <a16:creationId xmlns:a16="http://schemas.microsoft.com/office/drawing/2014/main" id="{7B687034-0E4A-4422-995D-7DCE73A0191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9" name="Rechte verbindingslijn 78">
                    <a:extLst>
                      <a:ext uri="{FF2B5EF4-FFF2-40B4-BE49-F238E27FC236}">
                        <a16:creationId xmlns:a16="http://schemas.microsoft.com/office/drawing/2014/main" id="{9E197AE1-40C7-4464-9D8A-EA22D380B6A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0" name="Rechte verbindingslijn 79">
                    <a:extLst>
                      <a:ext uri="{FF2B5EF4-FFF2-40B4-BE49-F238E27FC236}">
                        <a16:creationId xmlns:a16="http://schemas.microsoft.com/office/drawing/2014/main" id="{51E44576-7C47-4459-A432-795885A6CC0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1" name="Rechte verbindingslijn 80">
                    <a:extLst>
                      <a:ext uri="{FF2B5EF4-FFF2-40B4-BE49-F238E27FC236}">
                        <a16:creationId xmlns:a16="http://schemas.microsoft.com/office/drawing/2014/main" id="{567F89C3-8AC5-4A3F-9E3A-FEF6558DB203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2" name="Rechte verbindingslijn 81">
                    <a:extLst>
                      <a:ext uri="{FF2B5EF4-FFF2-40B4-BE49-F238E27FC236}">
                        <a16:creationId xmlns:a16="http://schemas.microsoft.com/office/drawing/2014/main" id="{9F89E160-F18D-46C0-B0BB-6E55FF4896E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75" name="Groep 74">
                  <a:extLst>
                    <a:ext uri="{FF2B5EF4-FFF2-40B4-BE49-F238E27FC236}">
                      <a16:creationId xmlns:a16="http://schemas.microsoft.com/office/drawing/2014/main" id="{2F7E62F4-530B-453F-92AB-76E06B64492A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76" name="Rechthoek 75">
                    <a:extLst>
                      <a:ext uri="{FF2B5EF4-FFF2-40B4-BE49-F238E27FC236}">
                        <a16:creationId xmlns:a16="http://schemas.microsoft.com/office/drawing/2014/main" id="{1EDBDC86-7479-4075-BC77-5047EA054D5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77" name="Pijl: punthaak 76">
                    <a:extLst>
                      <a:ext uri="{FF2B5EF4-FFF2-40B4-BE49-F238E27FC236}">
                        <a16:creationId xmlns:a16="http://schemas.microsoft.com/office/drawing/2014/main" id="{475ED6D6-0760-42F3-B045-B6463E7FA090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36" name="Groep 35">
                <a:extLst>
                  <a:ext uri="{FF2B5EF4-FFF2-40B4-BE49-F238E27FC236}">
                    <a16:creationId xmlns:a16="http://schemas.microsoft.com/office/drawing/2014/main" id="{9CA137C1-857E-47A9-8CDD-ABDC62CFDE6F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65" name="Groep 64">
                  <a:extLst>
                    <a:ext uri="{FF2B5EF4-FFF2-40B4-BE49-F238E27FC236}">
                      <a16:creationId xmlns:a16="http://schemas.microsoft.com/office/drawing/2014/main" id="{4C6E0AE7-8E25-41CE-828C-99A32A1CCC5F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69" name="Rechte verbindingslijn 68">
                    <a:extLst>
                      <a:ext uri="{FF2B5EF4-FFF2-40B4-BE49-F238E27FC236}">
                        <a16:creationId xmlns:a16="http://schemas.microsoft.com/office/drawing/2014/main" id="{2F8EE189-C304-43E2-AB04-659024282D1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0" name="Rechte verbindingslijn 69">
                    <a:extLst>
                      <a:ext uri="{FF2B5EF4-FFF2-40B4-BE49-F238E27FC236}">
                        <a16:creationId xmlns:a16="http://schemas.microsoft.com/office/drawing/2014/main" id="{1E158D69-5C67-457C-9795-CB9E28DD275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1" name="Rechte verbindingslijn 70">
                    <a:extLst>
                      <a:ext uri="{FF2B5EF4-FFF2-40B4-BE49-F238E27FC236}">
                        <a16:creationId xmlns:a16="http://schemas.microsoft.com/office/drawing/2014/main" id="{B529F537-0F50-4C8B-898E-EE1245C8B0E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2" name="Rechte verbindingslijn 71">
                    <a:extLst>
                      <a:ext uri="{FF2B5EF4-FFF2-40B4-BE49-F238E27FC236}">
                        <a16:creationId xmlns:a16="http://schemas.microsoft.com/office/drawing/2014/main" id="{80B0A3D4-F56E-46AA-B99D-20FD1F83D04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3" name="Rechte verbindingslijn 72">
                    <a:extLst>
                      <a:ext uri="{FF2B5EF4-FFF2-40B4-BE49-F238E27FC236}">
                        <a16:creationId xmlns:a16="http://schemas.microsoft.com/office/drawing/2014/main" id="{75A793C0-2B6A-4248-91DE-A8AFD589082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66" name="Groep 65">
                  <a:extLst>
                    <a:ext uri="{FF2B5EF4-FFF2-40B4-BE49-F238E27FC236}">
                      <a16:creationId xmlns:a16="http://schemas.microsoft.com/office/drawing/2014/main" id="{14DFCDE8-C3A6-4EDD-ABDC-BD4884DF830B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67" name="Rechthoek 66">
                    <a:extLst>
                      <a:ext uri="{FF2B5EF4-FFF2-40B4-BE49-F238E27FC236}">
                        <a16:creationId xmlns:a16="http://schemas.microsoft.com/office/drawing/2014/main" id="{B11645EA-4C85-4663-A194-4FDDBA00199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68" name="Pijl: punthaak 67">
                    <a:extLst>
                      <a:ext uri="{FF2B5EF4-FFF2-40B4-BE49-F238E27FC236}">
                        <a16:creationId xmlns:a16="http://schemas.microsoft.com/office/drawing/2014/main" id="{F8DCC163-6CF1-4A37-ADCF-CAD4B72982B8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l"/>
                    <a:endParaRPr lang="nl-NL" sz="1000" b="1" noProof="0" dirty="0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cxnSp>
            <p:nvCxnSpPr>
              <p:cNvPr id="37" name="Rechte verbindingslijn 36">
                <a:extLst>
                  <a:ext uri="{FF2B5EF4-FFF2-40B4-BE49-F238E27FC236}">
                    <a16:creationId xmlns:a16="http://schemas.microsoft.com/office/drawing/2014/main" id="{7357AAFF-835B-4023-8787-3CCF2FD2AFD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2747770" y="523622"/>
                <a:ext cx="331753" cy="196680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5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38" name="Rechte verbindingslijn 37">
                <a:extLst>
                  <a:ext uri="{FF2B5EF4-FFF2-40B4-BE49-F238E27FC236}">
                    <a16:creationId xmlns:a16="http://schemas.microsoft.com/office/drawing/2014/main" id="{46E1D703-75D8-4A1D-906B-64BAB51AD6E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96143" y="950343"/>
                <a:ext cx="774583" cy="12662"/>
              </a:xfrm>
              <a:prstGeom prst="line">
                <a:avLst/>
              </a:prstGeom>
              <a:noFill/>
              <a:ln w="19050" cap="rnd" cmpd="sng" algn="ctr">
                <a:solidFill>
                  <a:schemeClr val="accent5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39" name="Groep 38">
                <a:extLst>
                  <a:ext uri="{FF2B5EF4-FFF2-40B4-BE49-F238E27FC236}">
                    <a16:creationId xmlns:a16="http://schemas.microsoft.com/office/drawing/2014/main" id="{16E84680-5669-4673-A5BA-A96B719494D9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54" name="Rechthoek 53">
                  <a:extLst>
                    <a:ext uri="{FF2B5EF4-FFF2-40B4-BE49-F238E27FC236}">
                      <a16:creationId xmlns:a16="http://schemas.microsoft.com/office/drawing/2014/main" id="{77D6F352-1283-427B-9CC7-9614E1BE51F3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55" name="Groep 54">
                  <a:extLst>
                    <a:ext uri="{FF2B5EF4-FFF2-40B4-BE49-F238E27FC236}">
                      <a16:creationId xmlns:a16="http://schemas.microsoft.com/office/drawing/2014/main" id="{4170CDA5-6A26-4412-9817-14F222CC69C7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56" name="Groep 55">
                    <a:extLst>
                      <a:ext uri="{FF2B5EF4-FFF2-40B4-BE49-F238E27FC236}">
                        <a16:creationId xmlns:a16="http://schemas.microsoft.com/office/drawing/2014/main" id="{3602E536-F150-4475-8DCB-83E5174E9469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60" name="Rechte verbindingslijn 59">
                      <a:extLst>
                        <a:ext uri="{FF2B5EF4-FFF2-40B4-BE49-F238E27FC236}">
                          <a16:creationId xmlns:a16="http://schemas.microsoft.com/office/drawing/2014/main" id="{2456C629-C7A4-481F-B601-DA9D6D47958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1" name="Rechte verbindingslijn 60">
                      <a:extLst>
                        <a:ext uri="{FF2B5EF4-FFF2-40B4-BE49-F238E27FC236}">
                          <a16:creationId xmlns:a16="http://schemas.microsoft.com/office/drawing/2014/main" id="{2513C493-8D87-41C4-867A-8606C34D87AE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2" name="Rechte verbindingslijn 61">
                      <a:extLst>
                        <a:ext uri="{FF2B5EF4-FFF2-40B4-BE49-F238E27FC236}">
                          <a16:creationId xmlns:a16="http://schemas.microsoft.com/office/drawing/2014/main" id="{D8F92DA9-4110-4340-9989-6D54EEFA2CAA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3" name="Rechte verbindingslijn 62">
                      <a:extLst>
                        <a:ext uri="{FF2B5EF4-FFF2-40B4-BE49-F238E27FC236}">
                          <a16:creationId xmlns:a16="http://schemas.microsoft.com/office/drawing/2014/main" id="{3A988022-BCE9-4603-AF47-DAE17A265B3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4" name="Rechte verbindingslijn 63">
                      <a:extLst>
                        <a:ext uri="{FF2B5EF4-FFF2-40B4-BE49-F238E27FC236}">
                          <a16:creationId xmlns:a16="http://schemas.microsoft.com/office/drawing/2014/main" id="{1775E04E-B0D9-4FAF-8B05-3A41511988D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57" name="Groep 56">
                    <a:extLst>
                      <a:ext uri="{FF2B5EF4-FFF2-40B4-BE49-F238E27FC236}">
                        <a16:creationId xmlns:a16="http://schemas.microsoft.com/office/drawing/2014/main" id="{ECF54D02-BD00-4AC7-9F61-B9E10A3F3FD7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58" name="Rechthoek 57">
                      <a:extLst>
                        <a:ext uri="{FF2B5EF4-FFF2-40B4-BE49-F238E27FC236}">
                          <a16:creationId xmlns:a16="http://schemas.microsoft.com/office/drawing/2014/main" id="{63053832-3C05-48C5-9C8E-FEAC6CA904D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59" name="Pijl: punthaak 58">
                      <a:extLst>
                        <a:ext uri="{FF2B5EF4-FFF2-40B4-BE49-F238E27FC236}">
                          <a16:creationId xmlns:a16="http://schemas.microsoft.com/office/drawing/2014/main" id="{FFAB1B08-1F14-4164-BEE8-1F03A9CBA948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40" name="Groep 39">
                <a:extLst>
                  <a:ext uri="{FF2B5EF4-FFF2-40B4-BE49-F238E27FC236}">
                    <a16:creationId xmlns:a16="http://schemas.microsoft.com/office/drawing/2014/main" id="{07EF18BD-F96E-4ADF-B3FA-7A35613A678E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43" name="Rechthoek 42">
                  <a:extLst>
                    <a:ext uri="{FF2B5EF4-FFF2-40B4-BE49-F238E27FC236}">
                      <a16:creationId xmlns:a16="http://schemas.microsoft.com/office/drawing/2014/main" id="{D4D1C011-79CF-42C2-8F15-40B7838EAB60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nl-NL" sz="1050" b="0" noProof="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44" name="Groep 43">
                  <a:extLst>
                    <a:ext uri="{FF2B5EF4-FFF2-40B4-BE49-F238E27FC236}">
                      <a16:creationId xmlns:a16="http://schemas.microsoft.com/office/drawing/2014/main" id="{8293B13A-68AC-4C90-8198-CC844E701E23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45" name="Groep 44">
                    <a:extLst>
                      <a:ext uri="{FF2B5EF4-FFF2-40B4-BE49-F238E27FC236}">
                        <a16:creationId xmlns:a16="http://schemas.microsoft.com/office/drawing/2014/main" id="{661E7D94-6A46-437F-AE6B-7B1BC6395A90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49" name="Rechte verbindingslijn 48">
                      <a:extLst>
                        <a:ext uri="{FF2B5EF4-FFF2-40B4-BE49-F238E27FC236}">
                          <a16:creationId xmlns:a16="http://schemas.microsoft.com/office/drawing/2014/main" id="{A556ECFE-5AD9-459D-AC03-D6AF3D05446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0" name="Rechte verbindingslijn 49">
                      <a:extLst>
                        <a:ext uri="{FF2B5EF4-FFF2-40B4-BE49-F238E27FC236}">
                          <a16:creationId xmlns:a16="http://schemas.microsoft.com/office/drawing/2014/main" id="{095B8305-5D0F-4B60-BECC-46979F60DF46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1" name="Rechte verbindingslijn 50">
                      <a:extLst>
                        <a:ext uri="{FF2B5EF4-FFF2-40B4-BE49-F238E27FC236}">
                          <a16:creationId xmlns:a16="http://schemas.microsoft.com/office/drawing/2014/main" id="{8657EE05-6F42-498B-A410-109742F7138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2" name="Rechte verbindingslijn 51">
                      <a:extLst>
                        <a:ext uri="{FF2B5EF4-FFF2-40B4-BE49-F238E27FC236}">
                          <a16:creationId xmlns:a16="http://schemas.microsoft.com/office/drawing/2014/main" id="{3D9642B5-BD8C-435F-A463-A0BECD377D31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3" name="Rechte verbindingslijn 52">
                      <a:extLst>
                        <a:ext uri="{FF2B5EF4-FFF2-40B4-BE49-F238E27FC236}">
                          <a16:creationId xmlns:a16="http://schemas.microsoft.com/office/drawing/2014/main" id="{F5BB8F07-5C31-488E-942A-5D7CBED77E70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46" name="Groep 45">
                    <a:extLst>
                      <a:ext uri="{FF2B5EF4-FFF2-40B4-BE49-F238E27FC236}">
                        <a16:creationId xmlns:a16="http://schemas.microsoft.com/office/drawing/2014/main" id="{0FA2AF7F-578F-4846-8770-81A4CD18F5CF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47" name="Rechthoek 46">
                      <a:extLst>
                        <a:ext uri="{FF2B5EF4-FFF2-40B4-BE49-F238E27FC236}">
                          <a16:creationId xmlns:a16="http://schemas.microsoft.com/office/drawing/2014/main" id="{0C7CBB22-CD2E-4E39-ABCF-199080206200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48" name="Pijl: punthaak 47">
                      <a:extLst>
                        <a:ext uri="{FF2B5EF4-FFF2-40B4-BE49-F238E27FC236}">
                          <a16:creationId xmlns:a16="http://schemas.microsoft.com/office/drawing/2014/main" id="{73447F7E-C101-41B9-8E05-ABA3266BE578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algn="l"/>
                      <a:endParaRPr lang="nl-NL" sz="1000" b="1" noProof="0" dirty="0">
                        <a:solidFill>
                          <a:schemeClr val="tx1"/>
                        </a:solidFill>
                      </a:endParaRPr>
                    </a:p>
                  </p:txBody>
                </p:sp>
              </p:grpSp>
            </p:grpSp>
          </p:grpSp>
          <p:sp>
            <p:nvSpPr>
              <p:cNvPr id="41" name="Rechthoek 40">
                <a:extLst>
                  <a:ext uri="{FF2B5EF4-FFF2-40B4-BE49-F238E27FC236}">
                    <a16:creationId xmlns:a16="http://schemas.microsoft.com/office/drawing/2014/main" id="{CFA4D101-D568-42EE-AD0C-BCA8FFC34548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Tekstniveau verhogen</a:t>
                </a:r>
              </a:p>
            </p:txBody>
          </p:sp>
          <p:sp>
            <p:nvSpPr>
              <p:cNvPr id="42" name="Rechthoek 41">
                <a:extLst>
                  <a:ext uri="{FF2B5EF4-FFF2-40B4-BE49-F238E27FC236}">
                    <a16:creationId xmlns:a16="http://schemas.microsoft.com/office/drawing/2014/main" id="{A3940509-23FD-4C83-915D-0E596F133944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cs typeface="Segoe UI Light" panose="020B0502040204020203" pitchFamily="34" charset="0"/>
                  </a:rPr>
                  <a:t>Tekst niveau verlagen</a:t>
                </a:r>
              </a:p>
            </p:txBody>
          </p:sp>
        </p:grpSp>
        <p:cxnSp>
          <p:nvCxnSpPr>
            <p:cNvPr id="20" name="Rechte verbindingslijn 19">
              <a:extLst>
                <a:ext uri="{FF2B5EF4-FFF2-40B4-BE49-F238E27FC236}">
                  <a16:creationId xmlns:a16="http://schemas.microsoft.com/office/drawing/2014/main" id="{4A97A65E-819C-4FD1-A72E-217C06A2E9C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89676" y="2719710"/>
              <a:ext cx="4685243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90" name="Tekstvak 89">
              <a:extLst>
                <a:ext uri="{FF2B5EF4-FFF2-40B4-BE49-F238E27FC236}">
                  <a16:creationId xmlns:a16="http://schemas.microsoft.com/office/drawing/2014/main" id="{ACA6FC1D-C6C7-4BEC-95BE-856D7A25D3ED}"/>
                </a:ext>
              </a:extLst>
            </p:cNvPr>
            <p:cNvSpPr txBox="1"/>
            <p:nvPr userDrawn="1"/>
          </p:nvSpPr>
          <p:spPr>
            <a:xfrm>
              <a:off x="807791" y="3436580"/>
              <a:ext cx="4267128" cy="31085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216000" lvl="0" indent="-216000">
                <a:buFont typeface="Arial" panose="020B0604020202020204" pitchFamily="34" charset="0"/>
                <a:buChar char="•"/>
              </a:pPr>
              <a:r>
                <a:rPr lang="nl-NL" sz="1800" kern="12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rPr>
                <a:t>Eerste</a:t>
              </a:r>
              <a:r>
                <a:rPr lang="nl-NL" noProof="0" dirty="0"/>
                <a:t> niveau</a:t>
              </a:r>
            </a:p>
            <a:p>
              <a:pPr marL="501750" lvl="1" indent="-285750">
                <a:buFont typeface="Arial" panose="020B0604020202020204" pitchFamily="34" charset="0"/>
                <a:buChar char="-"/>
              </a:pPr>
              <a:r>
                <a:rPr lang="nl-NL" noProof="0" dirty="0"/>
                <a:t>Tweede niveau</a:t>
              </a:r>
            </a:p>
            <a:p>
              <a:pPr marL="648000" lvl="2" indent="-216000">
                <a:buFont typeface="Arial" panose="020B0604020202020204" pitchFamily="34" charset="0"/>
                <a:buChar char="-"/>
              </a:pPr>
              <a:r>
                <a:rPr lang="nl-NL" noProof="0" dirty="0"/>
                <a:t>Derde niveau</a:t>
              </a:r>
            </a:p>
            <a:p>
              <a:pPr marL="0" lvl="3"/>
              <a:r>
                <a:rPr lang="nl-NL" b="1" noProof="0" dirty="0"/>
                <a:t>Vierde niveau</a:t>
              </a:r>
            </a:p>
            <a:p>
              <a:pPr marL="0" lvl="4"/>
              <a:r>
                <a:rPr lang="nl-NL" noProof="0" dirty="0"/>
                <a:t>Vijfde niveau</a:t>
              </a:r>
            </a:p>
            <a:p>
              <a:pPr marL="432000" lvl="5" indent="-432000">
                <a:buFont typeface="+mj-lt"/>
                <a:buAutoNum type="arabicPeriod"/>
              </a:pPr>
              <a:r>
                <a:rPr lang="nl-NL" noProof="0" dirty="0"/>
                <a:t>Zesde niveau</a:t>
              </a:r>
            </a:p>
            <a:p>
              <a:pPr marL="864000" lvl="6" indent="-432000">
                <a:buFont typeface="+mj-lt"/>
                <a:buAutoNum type="alphaLcPeriod"/>
              </a:pPr>
              <a:r>
                <a:rPr lang="nl-NL" noProof="0" dirty="0"/>
                <a:t>Zevende niveau - Subtitel</a:t>
              </a:r>
            </a:p>
            <a:p>
              <a:pPr marL="0" lvl="7">
                <a:spcAft>
                  <a:spcPts val="1200"/>
                </a:spcAft>
              </a:pPr>
              <a:r>
                <a:rPr lang="nl-NL" sz="3000" noProof="0" dirty="0"/>
                <a:t>Achtste niveau - Subtitel</a:t>
              </a:r>
            </a:p>
            <a:p>
              <a:pPr marL="0" lvl="8"/>
              <a:r>
                <a:rPr lang="nl-NL" noProof="0" dirty="0"/>
                <a:t>Negende Niveau</a:t>
              </a:r>
            </a:p>
            <a:p>
              <a:endParaRPr lang="nl-NL" noProof="0" dirty="0"/>
            </a:p>
          </p:txBody>
        </p:sp>
        <p:sp>
          <p:nvSpPr>
            <p:cNvPr id="7" name="Ovaal 6">
              <a:extLst>
                <a:ext uri="{FF2B5EF4-FFF2-40B4-BE49-F238E27FC236}">
                  <a16:creationId xmlns:a16="http://schemas.microsoft.com/office/drawing/2014/main" id="{F75DFDF9-5322-4B10-9B8B-06ABF45035F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48515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9" name="Ovaal 8">
              <a:extLst>
                <a:ext uri="{FF2B5EF4-FFF2-40B4-BE49-F238E27FC236}">
                  <a16:creationId xmlns:a16="http://schemas.microsoft.com/office/drawing/2014/main" id="{AAF85ED1-DA7E-43E7-BBE6-8953D8AF83E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51287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1" name="Ovaal 10">
              <a:extLst>
                <a:ext uri="{FF2B5EF4-FFF2-40B4-BE49-F238E27FC236}">
                  <a16:creationId xmlns:a16="http://schemas.microsoft.com/office/drawing/2014/main" id="{7EB6893E-C1A1-4E98-8AF9-6211D17E17F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552502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13" name="Ovaal 12">
              <a:extLst>
                <a:ext uri="{FF2B5EF4-FFF2-40B4-BE49-F238E27FC236}">
                  <a16:creationId xmlns:a16="http://schemas.microsoft.com/office/drawing/2014/main" id="{663286AB-74D7-4FCD-8D85-8DDD7065FC5D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6016537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17" name="Ovaal 16">
              <a:extLst>
                <a:ext uri="{FF2B5EF4-FFF2-40B4-BE49-F238E27FC236}">
                  <a16:creationId xmlns:a16="http://schemas.microsoft.com/office/drawing/2014/main" id="{5E2C31E3-7943-4E1B-B55A-F3833A683CC5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34655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22" name="Ovaal 21">
              <a:extLst>
                <a:ext uri="{FF2B5EF4-FFF2-40B4-BE49-F238E27FC236}">
                  <a16:creationId xmlns:a16="http://schemas.microsoft.com/office/drawing/2014/main" id="{D5D8BCAC-25B6-41D4-A02F-B0BB26914B63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37427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24" name="Ovaal 23">
              <a:extLst>
                <a:ext uri="{FF2B5EF4-FFF2-40B4-BE49-F238E27FC236}">
                  <a16:creationId xmlns:a16="http://schemas.microsoft.com/office/drawing/2014/main" id="{AAF1F190-C472-43C7-8866-B7ED08F193E8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40199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26" name="Ovaal 25">
              <a:extLst>
                <a:ext uri="{FF2B5EF4-FFF2-40B4-BE49-F238E27FC236}">
                  <a16:creationId xmlns:a16="http://schemas.microsoft.com/office/drawing/2014/main" id="{7AACA8B9-A7AB-42DE-9C16-24386748775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42971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28" name="Ovaal 27">
              <a:extLst>
                <a:ext uri="{FF2B5EF4-FFF2-40B4-BE49-F238E27FC236}">
                  <a16:creationId xmlns:a16="http://schemas.microsoft.com/office/drawing/2014/main" id="{13C42B36-BC26-441A-8FA2-BB267074BD7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374485" y="4574352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8BB401EE-98BA-4DB4-A611-74D31AB26636}"/>
                </a:ext>
              </a:extLst>
            </p:cNvPr>
            <p:cNvSpPr/>
            <p:nvPr userDrawn="1"/>
          </p:nvSpPr>
          <p:spPr>
            <a:xfrm>
              <a:off x="388223" y="2838439"/>
              <a:ext cx="4685243" cy="59056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Gebruik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lijstniveau-knoppen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op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‘Start’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tab om de tekstopmaak te wijzigen. Klik op de iconen zoals hierboven afgebeeld en kies het gewenste niveau. </a:t>
              </a:r>
              <a:r>
                <a:rPr kumimoji="0" lang="nl-NL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Kies uit:</a:t>
              </a:r>
            </a:p>
          </p:txBody>
        </p:sp>
      </p:grpSp>
      <p:grpSp>
        <p:nvGrpSpPr>
          <p:cNvPr id="160" name="Groep 159">
            <a:extLst>
              <a:ext uri="{FF2B5EF4-FFF2-40B4-BE49-F238E27FC236}">
                <a16:creationId xmlns:a16="http://schemas.microsoft.com/office/drawing/2014/main" id="{635C1030-4BB4-4A32-A302-11D5E5490F74}"/>
              </a:ext>
            </a:extLst>
          </p:cNvPr>
          <p:cNvGrpSpPr/>
          <p:nvPr/>
        </p:nvGrpSpPr>
        <p:grpSpPr>
          <a:xfrm>
            <a:off x="6090340" y="1714038"/>
            <a:ext cx="4298260" cy="4302351"/>
            <a:chOff x="6090340" y="1714038"/>
            <a:chExt cx="4298260" cy="4302351"/>
          </a:xfrm>
        </p:grpSpPr>
        <p:sp>
          <p:nvSpPr>
            <p:cNvPr id="99" name="Rechthoek 98">
              <a:extLst>
                <a:ext uri="{FF2B5EF4-FFF2-40B4-BE49-F238E27FC236}">
                  <a16:creationId xmlns:a16="http://schemas.microsoft.com/office/drawing/2014/main" id="{F5C74C9C-6499-425E-82BF-73305EE8C3CB}"/>
                </a:ext>
              </a:extLst>
            </p:cNvPr>
            <p:cNvSpPr/>
            <p:nvPr userDrawn="1"/>
          </p:nvSpPr>
          <p:spPr>
            <a:xfrm>
              <a:off x="6095999" y="1714038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+mj-lt"/>
                  <a:cs typeface="Segoe UI Light" panose="020B0502040204020203" pitchFamily="34" charset="0"/>
                </a:rPr>
                <a:t>Afbeelding invoegen/wijzigen</a:t>
              </a:r>
            </a:p>
          </p:txBody>
        </p:sp>
        <p:sp>
          <p:nvSpPr>
            <p:cNvPr id="100" name="Ovaal 99">
              <a:extLst>
                <a:ext uri="{FF2B5EF4-FFF2-40B4-BE49-F238E27FC236}">
                  <a16:creationId xmlns:a16="http://schemas.microsoft.com/office/drawing/2014/main" id="{F1BC5BF1-B80F-41D5-8E67-93715BDE56D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090340" y="2080528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01" name="Rechte verbindingslijn 100">
              <a:extLst>
                <a:ext uri="{FF2B5EF4-FFF2-40B4-BE49-F238E27FC236}">
                  <a16:creationId xmlns:a16="http://schemas.microsoft.com/office/drawing/2014/main" id="{ED8E7ECA-57ED-4C7E-8D23-CACBCCD8CA7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95999" y="1955673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cxnSp>
          <p:nvCxnSpPr>
            <p:cNvPr id="102" name="Rechte verbindingslijn 101">
              <a:extLst>
                <a:ext uri="{FF2B5EF4-FFF2-40B4-BE49-F238E27FC236}">
                  <a16:creationId xmlns:a16="http://schemas.microsoft.com/office/drawing/2014/main" id="{C8535EE1-A999-4CA1-B8E8-45A0675563D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95999" y="3291971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103" name="Rechthoek 102">
              <a:extLst>
                <a:ext uri="{FF2B5EF4-FFF2-40B4-BE49-F238E27FC236}">
                  <a16:creationId xmlns:a16="http://schemas.microsoft.com/office/drawing/2014/main" id="{F91FD429-FE16-466B-AA1A-C8F7528DB061}"/>
                </a:ext>
              </a:extLst>
            </p:cNvPr>
            <p:cNvSpPr/>
            <p:nvPr userDrawn="1"/>
          </p:nvSpPr>
          <p:spPr>
            <a:xfrm>
              <a:off x="6456020" y="2146590"/>
              <a:ext cx="3932580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Verwijder de bestaande afbeelding indien nodig met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 Klik op het pictogram om een nieuwe afbeelding in te voegen. </a:t>
              </a:r>
              <a:r>
                <a:rPr kumimoji="0" lang="nl-NL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(voorbeeld hieronder).</a:t>
              </a: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sp>
          <p:nvSpPr>
            <p:cNvPr id="105" name="Ovaal 104">
              <a:extLst>
                <a:ext uri="{FF2B5EF4-FFF2-40B4-BE49-F238E27FC236}">
                  <a16:creationId xmlns:a16="http://schemas.microsoft.com/office/drawing/2014/main" id="{983AFDEF-FE3A-48B3-8130-8062373DB38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090340" y="3445836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06" name="Rechthoek 105">
              <a:extLst>
                <a:ext uri="{FF2B5EF4-FFF2-40B4-BE49-F238E27FC236}">
                  <a16:creationId xmlns:a16="http://schemas.microsoft.com/office/drawing/2014/main" id="{A0EC1C6E-826A-4AF2-9126-FBDCD78D984E}"/>
                </a:ext>
              </a:extLst>
            </p:cNvPr>
            <p:cNvSpPr/>
            <p:nvPr userDrawn="1"/>
          </p:nvSpPr>
          <p:spPr>
            <a:xfrm>
              <a:off x="6456020" y="3511899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Selecteer de gewenste afbeelding en klip op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‘Invoegen / </a:t>
              </a:r>
              <a:r>
                <a:rPr kumimoji="0" lang="nl-NL" sz="11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Insert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grpSp>
          <p:nvGrpSpPr>
            <p:cNvPr id="107" name="Groep 106">
              <a:extLst>
                <a:ext uri="{FF2B5EF4-FFF2-40B4-BE49-F238E27FC236}">
                  <a16:creationId xmlns:a16="http://schemas.microsoft.com/office/drawing/2014/main" id="{00F6B808-F936-4101-A0EF-B1DE298B78C5}"/>
                </a:ext>
              </a:extLst>
            </p:cNvPr>
            <p:cNvGrpSpPr/>
            <p:nvPr userDrawn="1"/>
          </p:nvGrpSpPr>
          <p:grpSpPr>
            <a:xfrm>
              <a:off x="6456020" y="3923988"/>
              <a:ext cx="825500" cy="209550"/>
              <a:chOff x="13504624" y="2482850"/>
              <a:chExt cx="825500" cy="209550"/>
            </a:xfrm>
          </p:grpSpPr>
          <p:sp>
            <p:nvSpPr>
              <p:cNvPr id="141" name="Rechthoek 140">
                <a:extLst>
                  <a:ext uri="{FF2B5EF4-FFF2-40B4-BE49-F238E27FC236}">
                    <a16:creationId xmlns:a16="http://schemas.microsoft.com/office/drawing/2014/main" id="{0FFA0F29-509C-4E8E-B5A6-5D66C8574A23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>
                <a:solidFill>
                  <a:srgbClr val="0B7ED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180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nl-NL" sz="8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142" name="Rechte verbindingslijn 141">
                <a:extLst>
                  <a:ext uri="{FF2B5EF4-FFF2-40B4-BE49-F238E27FC236}">
                    <a16:creationId xmlns:a16="http://schemas.microsoft.com/office/drawing/2014/main" id="{B38CFCB9-B8AF-488D-8BD8-970672704894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6350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43" name="Gelijkbenige driehoek 142">
                <a:extLst>
                  <a:ext uri="{FF2B5EF4-FFF2-40B4-BE49-F238E27FC236}">
                    <a16:creationId xmlns:a16="http://schemas.microsoft.com/office/drawing/2014/main" id="{F3FAEB39-79FA-4CD0-A3FD-37CEDDDA924F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8" name="Groep 107">
              <a:extLst>
                <a:ext uri="{FF2B5EF4-FFF2-40B4-BE49-F238E27FC236}">
                  <a16:creationId xmlns:a16="http://schemas.microsoft.com/office/drawing/2014/main" id="{9C151F3A-3B71-42AE-BA15-7B50A0D6F25A}"/>
                </a:ext>
              </a:extLst>
            </p:cNvPr>
            <p:cNvGrpSpPr/>
            <p:nvPr userDrawn="1"/>
          </p:nvGrpSpPr>
          <p:grpSpPr>
            <a:xfrm>
              <a:off x="6456020" y="2855664"/>
              <a:ext cx="294789" cy="318834"/>
              <a:chOff x="14466489" y="1001522"/>
              <a:chExt cx="290627" cy="314333"/>
            </a:xfrm>
          </p:grpSpPr>
          <p:sp>
            <p:nvSpPr>
              <p:cNvPr id="135" name="Rechthoek 134">
                <a:extLst>
                  <a:ext uri="{FF2B5EF4-FFF2-40B4-BE49-F238E27FC236}">
                    <a16:creationId xmlns:a16="http://schemas.microsoft.com/office/drawing/2014/main" id="{E7294692-173B-4689-8B41-69204EFE42F9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rgbClr val="C0C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6" name="Ovaal 135">
                <a:extLst>
                  <a:ext uri="{FF2B5EF4-FFF2-40B4-BE49-F238E27FC236}">
                    <a16:creationId xmlns:a16="http://schemas.microsoft.com/office/drawing/2014/main" id="{96D5435F-40DC-43D1-B425-12C117CC53B7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7" name="Vrije vorm: vorm 136">
                <a:extLst>
                  <a:ext uri="{FF2B5EF4-FFF2-40B4-BE49-F238E27FC236}">
                    <a16:creationId xmlns:a16="http://schemas.microsoft.com/office/drawing/2014/main" id="{7AB1FAB2-450C-488C-BBA0-2C1A8A5C84A4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8" name="Rechthoek: afgeronde hoeken 137">
                <a:extLst>
                  <a:ext uri="{FF2B5EF4-FFF2-40B4-BE49-F238E27FC236}">
                    <a16:creationId xmlns:a16="http://schemas.microsoft.com/office/drawing/2014/main" id="{F6C2FB0F-6E35-49C7-8D0C-7370584AA449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39" name="Rechte verbindingslijn 138">
                <a:extLst>
                  <a:ext uri="{FF2B5EF4-FFF2-40B4-BE49-F238E27FC236}">
                    <a16:creationId xmlns:a16="http://schemas.microsoft.com/office/drawing/2014/main" id="{81DC98CB-3420-4157-A476-509B1A496D2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40" name="Rechte verbindingslijn 139">
                <a:extLst>
                  <a:ext uri="{FF2B5EF4-FFF2-40B4-BE49-F238E27FC236}">
                    <a16:creationId xmlns:a16="http://schemas.microsoft.com/office/drawing/2014/main" id="{E23C1BCE-E05B-4F23-9C09-F22122816702}"/>
                  </a:ext>
                </a:extLst>
              </p:cNvPr>
              <p:cNvCxnSpPr>
                <a:cxnSpLocks/>
                <a:stCxn id="138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chemeClr val="bg1"/>
              </a:solidFill>
              <a:ln w="19050">
                <a:solidFill>
                  <a:srgbClr val="8AADD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  <p:sp>
          <p:nvSpPr>
            <p:cNvPr id="109" name="Ovaal 108">
              <a:extLst>
                <a:ext uri="{FF2B5EF4-FFF2-40B4-BE49-F238E27FC236}">
                  <a16:creationId xmlns:a16="http://schemas.microsoft.com/office/drawing/2014/main" id="{2467B621-AC9E-454D-8364-464717FED1FB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6090340" y="4420889"/>
              <a:ext cx="217024" cy="216000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10" name="Rechthoek 109">
              <a:extLst>
                <a:ext uri="{FF2B5EF4-FFF2-40B4-BE49-F238E27FC236}">
                  <a16:creationId xmlns:a16="http://schemas.microsoft.com/office/drawing/2014/main" id="{1DA47967-DC93-48B1-A486-31C6505F1F2E}"/>
                </a:ext>
              </a:extLst>
            </p:cNvPr>
            <p:cNvSpPr/>
            <p:nvPr userDrawn="1"/>
          </p:nvSpPr>
          <p:spPr>
            <a:xfrm>
              <a:off x="6456020" y="4486953"/>
              <a:ext cx="3932579" cy="43320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Rechter muisklik op </a:t>
              </a:r>
              <a:r>
                <a:rPr kumimoji="0" lang="nl-NL" sz="1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op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 de miniweergave aan de linker kant van het scherm en kies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´Dia herstellen / Reset slide´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endParaRPr>
            </a:p>
          </p:txBody>
        </p:sp>
        <p:cxnSp>
          <p:nvCxnSpPr>
            <p:cNvPr id="111" name="Rechte verbindingslijn 110">
              <a:extLst>
                <a:ext uri="{FF2B5EF4-FFF2-40B4-BE49-F238E27FC236}">
                  <a16:creationId xmlns:a16="http://schemas.microsoft.com/office/drawing/2014/main" id="{1BBEB69A-49BC-4F56-9D72-98CBAF7A1C8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95999" y="4239227"/>
              <a:ext cx="4292601" cy="0"/>
            </a:xfrm>
            <a:prstGeom prst="line">
              <a:avLst/>
            </a:prstGeom>
            <a:noFill/>
            <a:ln w="3175" cap="flat" cmpd="sng" algn="ctr">
              <a:solidFill>
                <a:schemeClr val="accent2"/>
              </a:solidFill>
              <a:prstDash val="solid"/>
            </a:ln>
            <a:effectLst/>
          </p:spPr>
        </p:cxnSp>
        <p:sp>
          <p:nvSpPr>
            <p:cNvPr id="112" name="Rechthoek 111">
              <a:extLst>
                <a:ext uri="{FF2B5EF4-FFF2-40B4-BE49-F238E27FC236}">
                  <a16:creationId xmlns:a16="http://schemas.microsoft.com/office/drawing/2014/main" id="{67AC28BA-F8AB-425A-BA69-C3120ABAEC58}"/>
                </a:ext>
              </a:extLst>
            </p:cNvPr>
            <p:cNvSpPr/>
            <p:nvPr userDrawn="1"/>
          </p:nvSpPr>
          <p:spPr>
            <a:xfrm>
              <a:off x="6460852" y="4946841"/>
              <a:ext cx="1624926" cy="805220"/>
            </a:xfrm>
            <a:prstGeom prst="rect">
              <a:avLst/>
            </a:prstGeom>
            <a:blipFill dpi="0" rotWithShape="1"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0" i="1" noProof="0" dirty="0">
                <a:solidFill>
                  <a:schemeClr val="tx1"/>
                </a:solidFill>
              </a:endParaRPr>
            </a:p>
          </p:txBody>
        </p:sp>
        <p:sp>
          <p:nvSpPr>
            <p:cNvPr id="114" name="Rechthoek 113">
              <a:extLst>
                <a:ext uri="{FF2B5EF4-FFF2-40B4-BE49-F238E27FC236}">
                  <a16:creationId xmlns:a16="http://schemas.microsoft.com/office/drawing/2014/main" id="{C1A04312-B8FE-47D6-AC5F-3BD0F654DCEC}"/>
                </a:ext>
              </a:extLst>
            </p:cNvPr>
            <p:cNvSpPr/>
            <p:nvPr userDrawn="1"/>
          </p:nvSpPr>
          <p:spPr>
            <a:xfrm>
              <a:off x="7312805" y="5338122"/>
              <a:ext cx="1176476" cy="58094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D1D1D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108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nl-NL" sz="800" b="0" noProof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5" name="Rechthoek 114">
              <a:extLst>
                <a:ext uri="{FF2B5EF4-FFF2-40B4-BE49-F238E27FC236}">
                  <a16:creationId xmlns:a16="http://schemas.microsoft.com/office/drawing/2014/main" id="{07202F7F-F330-4FC3-BEEA-7D018142BAF0}"/>
                </a:ext>
              </a:extLst>
            </p:cNvPr>
            <p:cNvSpPr/>
            <p:nvPr userDrawn="1"/>
          </p:nvSpPr>
          <p:spPr>
            <a:xfrm>
              <a:off x="7334769" y="5649511"/>
              <a:ext cx="1145758" cy="261256"/>
            </a:xfrm>
            <a:prstGeom prst="rect">
              <a:avLst/>
            </a:prstGeom>
            <a:solidFill>
              <a:srgbClr val="FCE4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l"/>
              <a:endParaRPr lang="nl-NL" sz="1000" b="1" noProof="0" dirty="0">
                <a:solidFill>
                  <a:schemeClr val="tx1"/>
                </a:solidFill>
              </a:endParaRPr>
            </a:p>
          </p:txBody>
        </p:sp>
        <p:grpSp>
          <p:nvGrpSpPr>
            <p:cNvPr id="116" name="Groep 115">
              <a:extLst>
                <a:ext uri="{FF2B5EF4-FFF2-40B4-BE49-F238E27FC236}">
                  <a16:creationId xmlns:a16="http://schemas.microsoft.com/office/drawing/2014/main" id="{E6E6011C-8062-4952-97D0-EB86F137C242}"/>
                </a:ext>
              </a:extLst>
            </p:cNvPr>
            <p:cNvGrpSpPr/>
            <p:nvPr userDrawn="1"/>
          </p:nvGrpSpPr>
          <p:grpSpPr>
            <a:xfrm>
              <a:off x="7394755" y="5403624"/>
              <a:ext cx="155951" cy="131922"/>
              <a:chOff x="12968658" y="3354141"/>
              <a:chExt cx="404800" cy="342430"/>
            </a:xfrm>
          </p:grpSpPr>
          <p:sp>
            <p:nvSpPr>
              <p:cNvPr id="129" name="Rechthoek: afgeronde hoeken 128">
                <a:extLst>
                  <a:ext uri="{FF2B5EF4-FFF2-40B4-BE49-F238E27FC236}">
                    <a16:creationId xmlns:a16="http://schemas.microsoft.com/office/drawing/2014/main" id="{4859B19F-5716-4618-B2CB-B32F0AA94ED9}"/>
                  </a:ext>
                </a:extLst>
              </p:cNvPr>
              <p:cNvSpPr/>
              <p:nvPr userDrawn="1"/>
            </p:nvSpPr>
            <p:spPr>
              <a:xfrm>
                <a:off x="12968658" y="3354141"/>
                <a:ext cx="404800" cy="342430"/>
              </a:xfrm>
              <a:prstGeom prst="roundRect">
                <a:avLst>
                  <a:gd name="adj" fmla="val 2911"/>
                </a:avLst>
              </a:prstGeom>
              <a:solidFill>
                <a:schemeClr val="bg1"/>
              </a:solidFill>
              <a:ln w="12700">
                <a:solidFill>
                  <a:srgbClr val="81818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lvl="0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nl-NL" sz="800" b="0" noProof="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30" name="Rechthoek 129">
                <a:extLst>
                  <a:ext uri="{FF2B5EF4-FFF2-40B4-BE49-F238E27FC236}">
                    <a16:creationId xmlns:a16="http://schemas.microsoft.com/office/drawing/2014/main" id="{4BAF07D4-F9B7-4583-B28F-1E2F6F5808EB}"/>
                  </a:ext>
                </a:extLst>
              </p:cNvPr>
              <p:cNvSpPr/>
              <p:nvPr userDrawn="1"/>
            </p:nvSpPr>
            <p:spPr>
              <a:xfrm>
                <a:off x="13024992" y="3401157"/>
                <a:ext cx="305209" cy="41562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1" name="Rechthoek 130">
                <a:extLst>
                  <a:ext uri="{FF2B5EF4-FFF2-40B4-BE49-F238E27FC236}">
                    <a16:creationId xmlns:a16="http://schemas.microsoft.com/office/drawing/2014/main" id="{747A2D61-5323-43DA-888C-02E8C623CAA9}"/>
                  </a:ext>
                </a:extLst>
              </p:cNvPr>
              <p:cNvSpPr/>
              <p:nvPr userDrawn="1"/>
            </p:nvSpPr>
            <p:spPr>
              <a:xfrm>
                <a:off x="13025005" y="3471560"/>
                <a:ext cx="118776" cy="181689"/>
              </a:xfrm>
              <a:prstGeom prst="rect">
                <a:avLst/>
              </a:prstGeom>
              <a:solidFill>
                <a:srgbClr val="D1D1D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2" name="Rechthoek 131">
                <a:extLst>
                  <a:ext uri="{FF2B5EF4-FFF2-40B4-BE49-F238E27FC236}">
                    <a16:creationId xmlns:a16="http://schemas.microsoft.com/office/drawing/2014/main" id="{333BBB92-5271-4072-9497-6C98C9AB1695}"/>
                  </a:ext>
                </a:extLst>
              </p:cNvPr>
              <p:cNvSpPr/>
              <p:nvPr userDrawn="1"/>
            </p:nvSpPr>
            <p:spPr>
              <a:xfrm>
                <a:off x="13180632" y="3481971"/>
                <a:ext cx="13527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3" name="Rechthoek 132">
                <a:extLst>
                  <a:ext uri="{FF2B5EF4-FFF2-40B4-BE49-F238E27FC236}">
                    <a16:creationId xmlns:a16="http://schemas.microsoft.com/office/drawing/2014/main" id="{E97ECC9C-2120-47DA-A1CC-7F097F2BAAAB}"/>
                  </a:ext>
                </a:extLst>
              </p:cNvPr>
              <p:cNvSpPr/>
              <p:nvPr userDrawn="1"/>
            </p:nvSpPr>
            <p:spPr>
              <a:xfrm>
                <a:off x="13180718" y="3554791"/>
                <a:ext cx="6941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4" name="Rechthoek 133">
                <a:extLst>
                  <a:ext uri="{FF2B5EF4-FFF2-40B4-BE49-F238E27FC236}">
                    <a16:creationId xmlns:a16="http://schemas.microsoft.com/office/drawing/2014/main" id="{C5254D64-F3F3-43CD-A061-81B4D03A3A6F}"/>
                  </a:ext>
                </a:extLst>
              </p:cNvPr>
              <p:cNvSpPr/>
              <p:nvPr userDrawn="1"/>
            </p:nvSpPr>
            <p:spPr>
              <a:xfrm>
                <a:off x="13180811" y="3627619"/>
                <a:ext cx="69417" cy="21329"/>
              </a:xfrm>
              <a:prstGeom prst="rect">
                <a:avLst/>
              </a:prstGeom>
              <a:solidFill>
                <a:srgbClr val="B2B2B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l"/>
                <a:endParaRPr lang="nl-NL" sz="1000" b="1" noProof="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7" name="Groep 116">
              <a:extLst>
                <a:ext uri="{FF2B5EF4-FFF2-40B4-BE49-F238E27FC236}">
                  <a16:creationId xmlns:a16="http://schemas.microsoft.com/office/drawing/2014/main" id="{33E6202F-D1B9-4001-829B-1F9BC25D2687}"/>
                </a:ext>
              </a:extLst>
            </p:cNvPr>
            <p:cNvGrpSpPr/>
            <p:nvPr userDrawn="1"/>
          </p:nvGrpSpPr>
          <p:grpSpPr>
            <a:xfrm>
              <a:off x="7375200" y="5702947"/>
              <a:ext cx="166739" cy="218963"/>
              <a:chOff x="12940828" y="3950597"/>
              <a:chExt cx="432813" cy="568367"/>
            </a:xfrm>
          </p:grpSpPr>
          <p:grpSp>
            <p:nvGrpSpPr>
              <p:cNvPr id="121" name="Groep 120">
                <a:extLst>
                  <a:ext uri="{FF2B5EF4-FFF2-40B4-BE49-F238E27FC236}">
                    <a16:creationId xmlns:a16="http://schemas.microsoft.com/office/drawing/2014/main" id="{879A8B81-43A6-4EEF-8DBB-6D9F1E2278E5}"/>
                  </a:ext>
                </a:extLst>
              </p:cNvPr>
              <p:cNvGrpSpPr/>
              <p:nvPr userDrawn="1"/>
            </p:nvGrpSpPr>
            <p:grpSpPr>
              <a:xfrm>
                <a:off x="13000382" y="4006891"/>
                <a:ext cx="373259" cy="315747"/>
                <a:chOff x="12968836" y="3354170"/>
                <a:chExt cx="404806" cy="342433"/>
              </a:xfrm>
            </p:grpSpPr>
            <p:sp>
              <p:nvSpPr>
                <p:cNvPr id="123" name="Rechthoek: afgeronde hoeken 122">
                  <a:extLst>
                    <a:ext uri="{FF2B5EF4-FFF2-40B4-BE49-F238E27FC236}">
                      <a16:creationId xmlns:a16="http://schemas.microsoft.com/office/drawing/2014/main" id="{F1DEFA56-8996-4E89-8962-8134A0EAE25A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chemeClr val="bg1"/>
                </a:solidFill>
                <a:ln w="12700">
                  <a:solidFill>
                    <a:srgbClr val="81818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lvl="0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endParaRPr lang="nl-NL" sz="800" b="0" noProof="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4" name="Rechthoek 123">
                  <a:extLst>
                    <a:ext uri="{FF2B5EF4-FFF2-40B4-BE49-F238E27FC236}">
                      <a16:creationId xmlns:a16="http://schemas.microsoft.com/office/drawing/2014/main" id="{70DE2D24-199C-446A-88CB-73142B67DE97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5" name="Rechthoek 124">
                  <a:extLst>
                    <a:ext uri="{FF2B5EF4-FFF2-40B4-BE49-F238E27FC236}">
                      <a16:creationId xmlns:a16="http://schemas.microsoft.com/office/drawing/2014/main" id="{D3449182-8E03-4299-8DED-1155FFEBE4D2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6" name="Rechthoek 125">
                  <a:extLst>
                    <a:ext uri="{FF2B5EF4-FFF2-40B4-BE49-F238E27FC236}">
                      <a16:creationId xmlns:a16="http://schemas.microsoft.com/office/drawing/2014/main" id="{AA465BAA-FB0E-4D37-BEB4-C9049DB325AB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7" name="Rechthoek 126">
                  <a:extLst>
                    <a:ext uri="{FF2B5EF4-FFF2-40B4-BE49-F238E27FC236}">
                      <a16:creationId xmlns:a16="http://schemas.microsoft.com/office/drawing/2014/main" id="{D525D1F6-BF6A-4C9F-9FBB-F60D9BF6D67E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8" name="Rechthoek 127">
                  <a:extLst>
                    <a:ext uri="{FF2B5EF4-FFF2-40B4-BE49-F238E27FC236}">
                      <a16:creationId xmlns:a16="http://schemas.microsoft.com/office/drawing/2014/main" id="{6605A51D-FB8B-487F-BE05-4E838B38FAA2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endParaRPr lang="nl-NL" sz="1000" b="1" noProof="0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22" name="Boog 121">
                <a:extLst>
                  <a:ext uri="{FF2B5EF4-FFF2-40B4-BE49-F238E27FC236}">
                    <a16:creationId xmlns:a16="http://schemas.microsoft.com/office/drawing/2014/main" id="{076A910D-4330-40E3-A918-92116CF546A1}"/>
                  </a:ext>
                </a:extLst>
              </p:cNvPr>
              <p:cNvSpPr/>
              <p:nvPr userDrawn="1"/>
            </p:nvSpPr>
            <p:spPr>
              <a:xfrm rot="17637075">
                <a:off x="12776155" y="4115270"/>
                <a:ext cx="568367" cy="239021"/>
              </a:xfrm>
              <a:prstGeom prst="arc">
                <a:avLst>
                  <a:gd name="adj1" fmla="val 15959368"/>
                  <a:gd name="adj2" fmla="val 1354623"/>
                </a:avLst>
              </a:prstGeom>
              <a:noFill/>
              <a:ln w="19050" cap="flat" cmpd="sng" algn="ctr">
                <a:solidFill>
                  <a:srgbClr val="4D82B8"/>
                </a:solidFill>
                <a:prstDash val="solid"/>
                <a:headEnd type="arrow" w="med" len="sm"/>
              </a:ln>
              <a:effectLst/>
            </p:spPr>
            <p:txBody>
              <a:bodyPr rtlCol="0" anchor="ctr"/>
              <a:lstStyle/>
              <a:p>
                <a:pPr algn="ctr"/>
                <a:endParaRPr lang="nl-NL" noProof="0" dirty="0"/>
              </a:p>
            </p:txBody>
          </p:sp>
        </p:grpSp>
        <p:sp>
          <p:nvSpPr>
            <p:cNvPr id="118" name="Tekstvak 117">
              <a:extLst>
                <a:ext uri="{FF2B5EF4-FFF2-40B4-BE49-F238E27FC236}">
                  <a16:creationId xmlns:a16="http://schemas.microsoft.com/office/drawing/2014/main" id="{AB39F992-DBBB-416A-B8B9-69ADF5B9372D}"/>
                </a:ext>
              </a:extLst>
            </p:cNvPr>
            <p:cNvSpPr txBox="1"/>
            <p:nvPr userDrawn="1"/>
          </p:nvSpPr>
          <p:spPr>
            <a:xfrm>
              <a:off x="7553169" y="5377232"/>
              <a:ext cx="855209" cy="203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l" defTabSz="1217512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800" b="0" kern="1200" noProof="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Indeling</a:t>
              </a:r>
            </a:p>
          </p:txBody>
        </p:sp>
        <p:sp>
          <p:nvSpPr>
            <p:cNvPr id="119" name="Tekstvak 118">
              <a:extLst>
                <a:ext uri="{FF2B5EF4-FFF2-40B4-BE49-F238E27FC236}">
                  <a16:creationId xmlns:a16="http://schemas.microsoft.com/office/drawing/2014/main" id="{25CE84CD-5213-4A2E-871F-BD6F258C9331}"/>
                </a:ext>
              </a:extLst>
            </p:cNvPr>
            <p:cNvSpPr txBox="1"/>
            <p:nvPr userDrawn="1"/>
          </p:nvSpPr>
          <p:spPr>
            <a:xfrm>
              <a:off x="7539740" y="5698358"/>
              <a:ext cx="855209" cy="203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algn="l" defTabSz="1217512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nl-NL" sz="800" b="0" kern="1200" noProof="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Dia herstellen</a:t>
              </a:r>
            </a:p>
          </p:txBody>
        </p:sp>
        <p:pic>
          <p:nvPicPr>
            <p:cNvPr id="120" name="Picture 3">
              <a:extLst>
                <a:ext uri="{FF2B5EF4-FFF2-40B4-BE49-F238E27FC236}">
                  <a16:creationId xmlns:a16="http://schemas.microsoft.com/office/drawing/2014/main" id="{C5C40FFF-327E-436B-9D74-8EC753A2DB78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65442" y="5785058"/>
              <a:ext cx="143086" cy="231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7" name="Titel">
            <a:extLst>
              <a:ext uri="{FF2B5EF4-FFF2-40B4-BE49-F238E27FC236}">
                <a16:creationId xmlns:a16="http://schemas.microsoft.com/office/drawing/2014/main" id="{67CD20C4-7145-40CE-A355-AA28D8AD4B92}"/>
              </a:ext>
            </a:extLst>
          </p:cNvPr>
          <p:cNvSpPr txBox="1"/>
          <p:nvPr/>
        </p:nvSpPr>
        <p:spPr>
          <a:xfrm>
            <a:off x="371476" y="296863"/>
            <a:ext cx="101080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nl-NL"/>
            </a:defPPr>
          </a:lstStyle>
          <a:p>
            <a:pPr lvl="0"/>
            <a:r>
              <a:rPr lang="nl-NL" sz="4000" b="1" noProof="0" dirty="0">
                <a:latin typeface="+mj-lt"/>
              </a:rPr>
              <a:t>Handleiding (verkort)</a:t>
            </a:r>
          </a:p>
        </p:txBody>
      </p:sp>
    </p:spTree>
    <p:extLst>
      <p:ext uri="{BB962C8B-B14F-4D97-AF65-F5344CB8AC3E}">
        <p14:creationId xmlns:p14="http://schemas.microsoft.com/office/powerpoint/2010/main" val="2306444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dia 0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96863"/>
            <a:ext cx="5645149" cy="2395967"/>
          </a:xfrm>
        </p:spPr>
        <p:txBody>
          <a:bodyPr anchor="t"/>
          <a:lstStyle>
            <a:lvl1pPr algn="l">
              <a:lnSpc>
                <a:spcPct val="85000"/>
              </a:lnSpc>
              <a:defRPr sz="6000" spc="-120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41C6C6D-C3CA-4FC9-A485-7EAAB57E78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2699255"/>
            <a:ext cx="5645149" cy="3430083"/>
          </a:xfrm>
        </p:spPr>
        <p:txBody>
          <a:bodyPr>
            <a:normAutofit/>
          </a:bodyPr>
          <a:lstStyle>
            <a:lvl1pPr marL="0" indent="0" algn="l">
              <a:buNone/>
              <a:defRPr sz="3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noProof="0"/>
              <a:t>Klikken om de ondertitelstijl van het model te bewerken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1476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00725FDB-C44F-4648-8495-C713C060F085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Tijdelijke aanduiding voor tekst 26">
            <a:extLst>
              <a:ext uri="{FF2B5EF4-FFF2-40B4-BE49-F238E27FC236}">
                <a16:creationId xmlns:a16="http://schemas.microsoft.com/office/drawing/2014/main" id="{41AB786A-2A3B-4717-89E5-8E35FE4DBEC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056685" y="5896036"/>
            <a:ext cx="2750400" cy="57169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rIns="406800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26E3DA42-E656-4206-A24B-B5FAE257CFB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75377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B79D1AC-B86B-4850-906B-5C04743D4603}" type="datetimeFigureOut">
              <a:rPr lang="nl-NL" smtClean="0"/>
              <a:t>10-3-2026</a:t>
            </a:fld>
            <a:endParaRPr lang="nl-NL"/>
          </a:p>
        </p:txBody>
      </p:sp>
      <p:sp>
        <p:nvSpPr>
          <p:cNvPr id="13" name="Logo">
            <a:extLst>
              <a:ext uri="{FF2B5EF4-FFF2-40B4-BE49-F238E27FC236}">
                <a16:creationId xmlns:a16="http://schemas.microsoft.com/office/drawing/2014/main" id="{60F18813-55E5-408E-8ACE-F31156719ED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056685" y="5896036"/>
            <a:ext cx="2750400" cy="571690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3600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9786546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0C927F-0330-E211-32E9-DF6CD33225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9EFF6D6-C289-E10D-62A5-B3C1140744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CD233EE-8E53-44A7-1D1B-034C9135A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9D1AC-B86B-4850-906B-5C04743D4603}" type="datetimeFigureOut">
              <a:rPr lang="nl-NL" smtClean="0"/>
              <a:t>10-3-2026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F5B6C7F-7D45-9C07-7A45-3A35B10008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6247079-0513-01F4-5FB7-06511D0DE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25FDB-C44F-4648-8495-C713C060F0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07276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dia 0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Vormentaal">
            <a:extLst>
              <a:ext uri="{FF2B5EF4-FFF2-40B4-BE49-F238E27FC236}">
                <a16:creationId xmlns:a16="http://schemas.microsoft.com/office/drawing/2014/main" id="{E44F29B4-B10E-4A7C-9AA2-62C4B57A53A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E6A3B44-C3A4-4030-BE9F-ACEE9C0329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6" y="3001962"/>
            <a:ext cx="8676000" cy="2484000"/>
          </a:xfrm>
        </p:spPr>
        <p:txBody>
          <a:bodyPr anchor="b"/>
          <a:lstStyle>
            <a:lvl1pPr algn="l">
              <a:lnSpc>
                <a:spcPct val="85000"/>
              </a:lnSpc>
              <a:defRPr sz="6000" spc="-120" baseline="0"/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2EC93EC-A872-4FAC-B36E-1B40DF87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70800" y="7020000"/>
            <a:ext cx="311944" cy="216000"/>
          </a:xfrm>
        </p:spPr>
        <p:txBody>
          <a:bodyPr/>
          <a:lstStyle>
            <a:lvl1pPr>
              <a:defRPr>
                <a:solidFill>
                  <a:srgbClr val="E6E6E6"/>
                </a:solidFill>
              </a:defRPr>
            </a:lvl1pPr>
          </a:lstStyle>
          <a:p>
            <a:fld id="{00725FDB-C44F-4648-8495-C713C060F085}" type="slidenum">
              <a:rPr lang="nl-NL" smtClean="0"/>
              <a:t>‹nr.›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8BD83B1-012B-4993-AAB0-F2B67EA0E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74750" y="6325170"/>
            <a:ext cx="4921250" cy="216000"/>
          </a:xfrm>
        </p:spPr>
        <p:txBody>
          <a:bodyPr/>
          <a:lstStyle/>
          <a:p>
            <a:endParaRPr lang="nl-NL"/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0A063B09-27A8-4B81-9B57-D8FFCF678BA4}"/>
              </a:ext>
            </a:extLst>
          </p:cNvPr>
          <p:cNvGrpSpPr>
            <a:grpSpLocks noChangeAspect="1"/>
          </p:cNvGrpSpPr>
          <p:nvPr/>
        </p:nvGrpSpPr>
        <p:grpSpPr>
          <a:xfrm>
            <a:off x="9056685" y="5896036"/>
            <a:ext cx="2750453" cy="571690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BA37A059-A239-4E52-8A9D-E17AA516807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16133F7D-BC85-4324-A4F5-5D35A7A759B6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B14D7D93-0806-4001-A659-50467AAAF4C2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1B30E15-CE1E-40C2-B3D2-3C439183C0D0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164A2669-414D-48BD-AB98-B02F2C9EE3B5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DAB275AD-8ABF-4D9B-94E3-9375F03BA6DA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78D2EA3F-676A-4083-9C45-16E717D51C13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lIns="0" tIns="0" rIns="0" bIns="0" rtlCol="0" anchor="ctr"/>
            <a:lstStyle/>
            <a:p>
              <a:endParaRPr lang="nl-NL" noProof="0"/>
            </a:p>
          </p:txBody>
        </p:sp>
      </p:grp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1A664A-A156-48B9-B667-7D4F53AD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1476" y="6325170"/>
            <a:ext cx="803274" cy="216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B79D1AC-B86B-4850-906B-5C04743D4603}" type="datetimeFigureOut">
              <a:rPr lang="nl-NL" smtClean="0"/>
              <a:t>10-3-2026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19982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houdsopgave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Vormentaal">
            <a:extLst>
              <a:ext uri="{FF2B5EF4-FFF2-40B4-BE49-F238E27FC236}">
                <a16:creationId xmlns:a16="http://schemas.microsoft.com/office/drawing/2014/main" id="{610CCB28-A748-4AA9-A239-EEA4BBF0E69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0260000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11449050" cy="4419599"/>
          </a:xfrm>
        </p:spPr>
        <p:txBody>
          <a:bodyPr numCol="2" spcCol="180000">
            <a:noAutofit/>
          </a:bodyPr>
          <a:lstStyle>
            <a:lvl1pPr marL="648000" indent="-648000">
              <a:spcBef>
                <a:spcPts val="2800"/>
              </a:spcBef>
              <a:buFont typeface="+mj-lt"/>
              <a:buAutoNum type="arabicPeriod"/>
              <a:defRPr sz="3000" b="1">
                <a:solidFill>
                  <a:schemeClr val="tx1"/>
                </a:solidFill>
              </a:defRPr>
            </a:lvl1pPr>
            <a:lvl2pPr marL="648000" indent="0">
              <a:spcBef>
                <a:spcPts val="200"/>
              </a:spcBef>
              <a:buFont typeface="+mj-lt"/>
              <a:buNone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9D1AC-B86B-4850-906B-5C04743D4603}" type="datetimeFigureOut">
              <a:rPr lang="nl-NL" smtClean="0"/>
              <a:t>10-3-2026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25FDB-C44F-4648-8495-C713C060F08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46988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houdsopgave 0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Vormentaal">
            <a:extLst>
              <a:ext uri="{FF2B5EF4-FFF2-40B4-BE49-F238E27FC236}">
                <a16:creationId xmlns:a16="http://schemas.microsoft.com/office/drawing/2014/main" id="{EAAEE556-E267-4E86-B8C7-B4E44525464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296863"/>
            <a:ext cx="10260000" cy="1160403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11449050" cy="4419599"/>
          </a:xfrm>
        </p:spPr>
        <p:txBody>
          <a:bodyPr numCol="2" spcCol="180000">
            <a:noAutofit/>
          </a:bodyPr>
          <a:lstStyle>
            <a:lvl1pPr marL="648000" indent="-648000">
              <a:spcBef>
                <a:spcPts val="2800"/>
              </a:spcBef>
              <a:buClr>
                <a:schemeClr val="accent1"/>
              </a:buClr>
              <a:buFont typeface="+mj-lt"/>
              <a:buAutoNum type="arabicPeriod"/>
              <a:defRPr sz="3000" b="1">
                <a:solidFill>
                  <a:schemeClr val="accent3"/>
                </a:solidFill>
              </a:defRPr>
            </a:lvl1pPr>
            <a:lvl2pPr marL="648000" indent="0">
              <a:spcBef>
                <a:spcPts val="200"/>
              </a:spcBef>
              <a:buFont typeface="+mj-lt"/>
              <a:buNone/>
              <a:defRPr sz="1800">
                <a:solidFill>
                  <a:schemeClr val="accent3"/>
                </a:solidFill>
              </a:defRPr>
            </a:lvl2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9D1AC-B86B-4850-906B-5C04743D4603}" type="datetimeFigureOut">
              <a:rPr lang="nl-NL" smtClean="0"/>
              <a:t>10-3-2026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00725FDB-C44F-4648-8495-C713C060F085}" type="slidenum">
              <a:rPr lang="nl-NL" smtClean="0"/>
              <a:t>‹nr.›</a:t>
            </a:fld>
            <a:endParaRPr lang="nl-NL"/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90224F01-BFD3-4032-8F27-364493696B66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E4A0A9F3-30A5-47A0-A2F5-C567F034DA3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F605AB36-3819-4060-90DA-E95C41610AC9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75A95424-12A7-4B53-ADA1-73DB05791E52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7D333531-FF02-4B8F-A92B-FB8A65B908D3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D19FED0C-E443-4B6E-A545-4EC2493707A0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89256D36-415E-4460-B920-A328317F5B3F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F7291F7-3F41-4A72-BD4D-8FFD8E680E4B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804965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5645148" cy="1160403"/>
          </a:xfrm>
        </p:spPr>
        <p:txBody>
          <a:bodyPr/>
          <a:lstStyle/>
          <a:p>
            <a:r>
              <a:rPr lang="nl-NL" noProof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7862A1F-6B62-4D5A-9714-1CC911E40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5645149" cy="4419599"/>
          </a:xfrm>
        </p:spPr>
        <p:txBody>
          <a:bodyPr numCol="1" spcCol="180000">
            <a:noAutofit/>
          </a:bodyPr>
          <a:lstStyle>
            <a:lvl1pPr marL="648000" indent="-648000">
              <a:spcBef>
                <a:spcPts val="2800"/>
              </a:spcBef>
              <a:buFont typeface="+mj-lt"/>
              <a:buAutoNum type="arabicPeriod"/>
              <a:defRPr sz="3000" b="1">
                <a:solidFill>
                  <a:schemeClr val="tx1"/>
                </a:solidFill>
              </a:defRPr>
            </a:lvl1pPr>
            <a:lvl2pPr marL="648000" indent="0">
              <a:spcBef>
                <a:spcPts val="200"/>
              </a:spcBef>
              <a:buFont typeface="+mj-lt"/>
              <a:buNone/>
              <a:defRPr sz="1800">
                <a:solidFill>
                  <a:schemeClr val="tx1"/>
                </a:solidFill>
              </a:defRPr>
            </a:lvl2pPr>
          </a:lstStyle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9D1AC-B86B-4850-906B-5C04743D4603}" type="datetimeFigureOut">
              <a:rPr lang="nl-NL" smtClean="0"/>
              <a:t>10-3-2026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25FDB-C44F-4648-8495-C713C060F085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afbeelding 24">
            <a:extLst>
              <a:ext uri="{FF2B5EF4-FFF2-40B4-BE49-F238E27FC236}">
                <a16:creationId xmlns:a16="http://schemas.microsoft.com/office/drawing/2014/main" id="{7FA7122C-11FD-46BD-AE2D-3F37E88F886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75377" y="0"/>
            <a:ext cx="6016622" cy="6858000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20" name="Logo">
            <a:extLst>
              <a:ext uri="{FF2B5EF4-FFF2-40B4-BE49-F238E27FC236}">
                <a16:creationId xmlns:a16="http://schemas.microsoft.com/office/drawing/2014/main" id="{053E2554-49CE-45F5-9087-DC2D03D5953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999221" y="6308761"/>
            <a:ext cx="810000" cy="168361"/>
          </a:xfr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1728000" rIns="0">
            <a:normAutofit/>
          </a:bodyPr>
          <a:lstStyle>
            <a:lvl1pPr marL="0" indent="0">
              <a:buNone/>
              <a:defRPr sz="100">
                <a:solidFill>
                  <a:srgbClr val="E6E6E6"/>
                </a:solidFill>
              </a:defRPr>
            </a:lvl1pPr>
          </a:lstStyle>
          <a:p>
            <a:pPr lvl="0"/>
            <a:r>
              <a:rPr lang="nl-NL" noProof="0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694596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oofdstuk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878640"/>
            <a:ext cx="10563225" cy="1250698"/>
          </a:xfrm>
        </p:spPr>
        <p:txBody>
          <a:bodyPr/>
          <a:lstStyle>
            <a:lvl1pPr>
              <a:lnSpc>
                <a:spcPct val="100000"/>
              </a:lnSpc>
              <a:defRPr spc="-40" baseline="0"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9D1AC-B86B-4850-906B-5C04743D4603}" type="datetimeFigureOut">
              <a:rPr lang="nl-NL" smtClean="0"/>
              <a:t>10-3-2026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725FDB-C44F-4648-8495-C713C060F085}" type="slidenum">
              <a:rPr lang="nl-NL" smtClean="0"/>
              <a:t>‹nr.›</a:t>
            </a:fld>
            <a:endParaRPr lang="nl-NL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6" y="4878640"/>
            <a:ext cx="885824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4000" b="1" kern="1200" spc="-4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13" name="Logo">
            <a:extLst>
              <a:ext uri="{FF2B5EF4-FFF2-40B4-BE49-F238E27FC236}">
                <a16:creationId xmlns:a16="http://schemas.microsoft.com/office/drawing/2014/main" id="{131E4FBE-CE9E-49C3-B0DC-AC42D8D7FE39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2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CF560A07-571E-49CB-8BF2-FE03BE61598C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CD13A10B-1187-4201-895D-30E8DEF1EE00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2A9AF56A-6CE2-4855-B82D-85682D690397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063D4F54-662C-4A93-8440-C00F6D6910A5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FB0ED5F0-B2E4-4EB4-BCDE-0941DEEFB53E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19" name="Vrije vorm: vorm 18">
              <a:extLst>
                <a:ext uri="{FF2B5EF4-FFF2-40B4-BE49-F238E27FC236}">
                  <a16:creationId xmlns:a16="http://schemas.microsoft.com/office/drawing/2014/main" id="{E18D3603-7DA4-428B-96E2-9E23C770936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  <p:sp>
          <p:nvSpPr>
            <p:cNvPr id="20" name="Vrije vorm: vorm 19">
              <a:extLst>
                <a:ext uri="{FF2B5EF4-FFF2-40B4-BE49-F238E27FC236}">
                  <a16:creationId xmlns:a16="http://schemas.microsoft.com/office/drawing/2014/main" id="{6486DE3C-E5E2-4469-ABC8-3029D46C85A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/>
            </a:p>
          </p:txBody>
        </p:sp>
      </p:grpSp>
    </p:spTree>
    <p:extLst>
      <p:ext uri="{BB962C8B-B14F-4D97-AF65-F5344CB8AC3E}">
        <p14:creationId xmlns:p14="http://schemas.microsoft.com/office/powerpoint/2010/main" val="3647599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oofdstuk met afbeelding Blauw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8ACAC9-ECF3-4BF9-89BB-4A35413F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4878640"/>
            <a:ext cx="10563225" cy="1250698"/>
          </a:xfrm>
        </p:spPr>
        <p:txBody>
          <a:bodyPr/>
          <a:lstStyle>
            <a:lvl1pPr>
              <a:lnSpc>
                <a:spcPct val="100000"/>
              </a:lnSpc>
              <a:defRPr spc="-40" baseline="0">
                <a:solidFill>
                  <a:schemeClr val="accent1"/>
                </a:solidFill>
              </a:defRPr>
            </a:lvl1pPr>
          </a:lstStyle>
          <a:p>
            <a:r>
              <a:rPr lang="nl-NL" noProof="0"/>
              <a:t>Klik om stijl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07597BC-18ED-482A-873D-96B7CCB4B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9D1AC-B86B-4850-906B-5C04743D4603}" type="datetimeFigureOut">
              <a:rPr lang="nl-NL" smtClean="0"/>
              <a:t>10-3-2026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DE1A5E-2394-483A-893D-2790CEA03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9F1DCAE-8B52-4C7A-810D-897B0B766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00725FDB-C44F-4648-8495-C713C060F085}" type="slidenum">
              <a:rPr lang="nl-NL" smtClean="0"/>
              <a:t>‹nr.›</a:t>
            </a:fld>
            <a:endParaRPr lang="nl-NL"/>
          </a:p>
        </p:txBody>
      </p:sp>
      <p:sp>
        <p:nvSpPr>
          <p:cNvPr id="11" name="Tijdelijke aanduiding voor afbeelding 24">
            <a:extLst>
              <a:ext uri="{FF2B5EF4-FFF2-40B4-BE49-F238E27FC236}">
                <a16:creationId xmlns:a16="http://schemas.microsoft.com/office/drawing/2014/main" id="{F8818275-0ECE-4EEA-85E4-E5F24E3D1DF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4620126"/>
          </a:xfrm>
          <a:solidFill>
            <a:schemeClr val="accent3">
              <a:lumMod val="20000"/>
              <a:lumOff val="80000"/>
            </a:schemeClr>
          </a:solidFill>
        </p:spPr>
        <p:txBody>
          <a:bodyPr tIns="3816000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0"/>
              <a:t>Klik op het pictogram als u een afbeelding wilt toevoegen</a:t>
            </a:r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833F10DA-7BE3-44BC-AD73-417280AF88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1476" y="4878640"/>
            <a:ext cx="885824" cy="1250698"/>
          </a:xfrm>
        </p:spPr>
        <p:txBody>
          <a:bodyPr tIns="36000">
            <a:normAutofit/>
          </a:bodyPr>
          <a:lstStyle>
            <a:lvl1pPr marL="0" indent="0">
              <a:buNone/>
              <a:defRPr lang="nl-NL" sz="4000" b="1" kern="1200" spc="-40" baseline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nl-NL" noProof="0"/>
              <a:t>nr.</a:t>
            </a:r>
          </a:p>
        </p:txBody>
      </p:sp>
      <p:grpSp>
        <p:nvGrpSpPr>
          <p:cNvPr id="9" name="Logo">
            <a:extLst>
              <a:ext uri="{FF2B5EF4-FFF2-40B4-BE49-F238E27FC236}">
                <a16:creationId xmlns:a16="http://schemas.microsoft.com/office/drawing/2014/main" id="{8154B1E2-03C9-4C2E-B0D6-C4E6F2009E69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accent1"/>
          </a:solidFill>
        </p:grpSpPr>
        <p:sp>
          <p:nvSpPr>
            <p:cNvPr id="10" name="Vrije vorm: vorm 9">
              <a:extLst>
                <a:ext uri="{FF2B5EF4-FFF2-40B4-BE49-F238E27FC236}">
                  <a16:creationId xmlns:a16="http://schemas.microsoft.com/office/drawing/2014/main" id="{D8B74DBB-28C8-47E9-AA27-F8D399B9526D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4B2EC2F3-D1E1-4014-90D5-4F8B24861A3A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B1C2803A-0EF6-4E34-9DB4-496EB7F724D8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B9C63037-3A08-47AF-A098-63FFDD89854B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43C48D06-7C65-4FAB-A385-32C7A78D546F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13146446-781B-4CD5-8D83-F40D7172B4A9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8" name="Vrije vorm: vorm 17">
              <a:extLst>
                <a:ext uri="{FF2B5EF4-FFF2-40B4-BE49-F238E27FC236}">
                  <a16:creationId xmlns:a16="http://schemas.microsoft.com/office/drawing/2014/main" id="{7C1F7F4C-FA11-4AC0-BBB4-F6B1E8762A2A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053758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F5F28369-D853-41FC-B421-7149A2BF2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6" y="296863"/>
            <a:ext cx="10108030" cy="1160403"/>
          </a:xfrm>
          <a:prstGeom prst="rect">
            <a:avLst/>
          </a:prstGeom>
        </p:spPr>
        <p:txBody>
          <a:bodyPr vert="horz" lIns="0" tIns="36000" rIns="0" bIns="0" rtlCol="0" anchor="t" anchorCtr="0">
            <a:noAutofit/>
          </a:bodyPr>
          <a:lstStyle/>
          <a:p>
            <a:endParaRPr lang="nl-NL" noProof="0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C07AA40-F257-4F75-AEE1-A6910D0C56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1475" y="1709739"/>
            <a:ext cx="11449050" cy="43561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noProof="0" dirty="0"/>
              <a:t>Klikken om de tekststijl van het model te bewerken</a:t>
            </a:r>
          </a:p>
          <a:p>
            <a:pPr lvl="1"/>
            <a:r>
              <a:rPr lang="nl-NL" noProof="0" dirty="0"/>
              <a:t>Tweede niveau</a:t>
            </a:r>
          </a:p>
          <a:p>
            <a:pPr lvl="2"/>
            <a:r>
              <a:rPr lang="nl-NL" noProof="0" dirty="0"/>
              <a:t>Derde niveau</a:t>
            </a:r>
          </a:p>
          <a:p>
            <a:pPr lvl="3"/>
            <a:r>
              <a:rPr lang="nl-NL" noProof="0" dirty="0"/>
              <a:t>Vierde niveau</a:t>
            </a:r>
          </a:p>
          <a:p>
            <a:pPr lvl="4"/>
            <a:r>
              <a:rPr lang="nl-NL" noProof="0" dirty="0"/>
              <a:t>Vijfde niveau</a:t>
            </a:r>
          </a:p>
          <a:p>
            <a:pPr lvl="5"/>
            <a:r>
              <a:rPr lang="nl-NL" noProof="0" dirty="0"/>
              <a:t>Zesde niveau</a:t>
            </a:r>
          </a:p>
          <a:p>
            <a:pPr lvl="6"/>
            <a:r>
              <a:rPr lang="nl-NL" noProof="0" dirty="0"/>
              <a:t>Zevende niveau - Subtitel</a:t>
            </a:r>
          </a:p>
          <a:p>
            <a:pPr lvl="7"/>
            <a:r>
              <a:rPr lang="nl-NL" noProof="0" dirty="0"/>
              <a:t>Achtste niveau - Subtitel</a:t>
            </a:r>
          </a:p>
          <a:p>
            <a:pPr lvl="8"/>
            <a:r>
              <a:rPr lang="nl-NL" noProof="0" dirty="0"/>
              <a:t>Negende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3F86E3F-0C63-4E97-895C-45E3D9DA10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5999" y="7020000"/>
            <a:ext cx="1620000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rgbClr val="E6E6E6"/>
                </a:solidFill>
              </a:defRPr>
            </a:lvl1pPr>
          </a:lstStyle>
          <a:p>
            <a:fld id="{FB79D1AC-B86B-4850-906B-5C04743D4603}" type="datetimeFigureOut">
              <a:rPr lang="nl-NL" smtClean="0"/>
              <a:t>10-3-2026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77FCBCE-DC2F-4902-A3CE-81254D6F4A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0568" y="6325170"/>
            <a:ext cx="5296057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EA90362-143D-4A57-889A-3B5E336B0A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71476" y="6325170"/>
            <a:ext cx="311944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fld id="{00725FDB-C44F-4648-8495-C713C060F085}" type="slidenum">
              <a:rPr lang="nl-NL" smtClean="0"/>
              <a:t>‹nr.›</a:t>
            </a:fld>
            <a:endParaRPr lang="nl-NL"/>
          </a:p>
        </p:txBody>
      </p:sp>
      <p:grpSp>
        <p:nvGrpSpPr>
          <p:cNvPr id="10" name="Logo">
            <a:extLst>
              <a:ext uri="{FF2B5EF4-FFF2-40B4-BE49-F238E27FC236}">
                <a16:creationId xmlns:a16="http://schemas.microsoft.com/office/drawing/2014/main" id="{AC2B3D40-4D66-4B96-8808-38A2F4F4C97E}"/>
              </a:ext>
            </a:extLst>
          </p:cNvPr>
          <p:cNvGrpSpPr>
            <a:grpSpLocks noChangeAspect="1"/>
          </p:cNvGrpSpPr>
          <p:nvPr/>
        </p:nvGrpSpPr>
        <p:grpSpPr>
          <a:xfrm>
            <a:off x="10999221" y="6308761"/>
            <a:ext cx="810000" cy="168361"/>
            <a:chOff x="4033837" y="3000375"/>
            <a:chExt cx="2429593" cy="504996"/>
          </a:xfrm>
          <a:solidFill>
            <a:schemeClr val="tx1"/>
          </a:solidFill>
        </p:grpSpPr>
        <p:sp>
          <p:nvSpPr>
            <p:cNvPr id="11" name="Vrije vorm: vorm 10">
              <a:extLst>
                <a:ext uri="{FF2B5EF4-FFF2-40B4-BE49-F238E27FC236}">
                  <a16:creationId xmlns:a16="http://schemas.microsoft.com/office/drawing/2014/main" id="{71AEE973-A991-4793-A737-1C2D82A7AA3E}"/>
                </a:ext>
              </a:extLst>
            </p:cNvPr>
            <p:cNvSpPr/>
            <p:nvPr/>
          </p:nvSpPr>
          <p:spPr>
            <a:xfrm>
              <a:off x="4444685" y="3150375"/>
              <a:ext cx="313512" cy="357739"/>
            </a:xfrm>
            <a:custGeom>
              <a:avLst/>
              <a:gdLst>
                <a:gd name="connsiteX0" fmla="*/ 215100 w 313512"/>
                <a:gd name="connsiteY0" fmla="*/ 347095 h 357739"/>
                <a:gd name="connsiteX1" fmla="*/ 215100 w 313512"/>
                <a:gd name="connsiteY1" fmla="*/ 317990 h 357739"/>
                <a:gd name="connsiteX2" fmla="*/ 119499 w 313512"/>
                <a:gd name="connsiteY2" fmla="*/ 357739 h 357739"/>
                <a:gd name="connsiteX3" fmla="*/ 0 w 313512"/>
                <a:gd name="connsiteY3" fmla="*/ 220032 h 357739"/>
                <a:gd name="connsiteX4" fmla="*/ 0 w 313512"/>
                <a:gd name="connsiteY4" fmla="*/ 0 h 357739"/>
                <a:gd name="connsiteX5" fmla="*/ 98413 w 313512"/>
                <a:gd name="connsiteY5" fmla="*/ 0 h 357739"/>
                <a:gd name="connsiteX6" fmla="*/ 98413 w 313512"/>
                <a:gd name="connsiteY6" fmla="*/ 202290 h 357739"/>
                <a:gd name="connsiteX7" fmla="*/ 152543 w 313512"/>
                <a:gd name="connsiteY7" fmla="*/ 269011 h 357739"/>
                <a:gd name="connsiteX8" fmla="*/ 215100 w 313512"/>
                <a:gd name="connsiteY8" fmla="*/ 189519 h 357739"/>
                <a:gd name="connsiteX9" fmla="*/ 215100 w 313512"/>
                <a:gd name="connsiteY9" fmla="*/ 0 h 357739"/>
                <a:gd name="connsiteX10" fmla="*/ 313513 w 313512"/>
                <a:gd name="connsiteY10" fmla="*/ 0 h 357739"/>
                <a:gd name="connsiteX11" fmla="*/ 313513 w 313512"/>
                <a:gd name="connsiteY11" fmla="*/ 347095 h 357739"/>
                <a:gd name="connsiteX12" fmla="*/ 215100 w 313512"/>
                <a:gd name="connsiteY12" fmla="*/ 347095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3512" h="357739">
                  <a:moveTo>
                    <a:pt x="215100" y="347095"/>
                  </a:moveTo>
                  <a:lnTo>
                    <a:pt x="215100" y="317990"/>
                  </a:lnTo>
                  <a:cubicBezTo>
                    <a:pt x="192606" y="342129"/>
                    <a:pt x="160269" y="357739"/>
                    <a:pt x="119499" y="357739"/>
                  </a:cubicBezTo>
                  <a:cubicBezTo>
                    <a:pt x="44288" y="357739"/>
                    <a:pt x="0" y="304507"/>
                    <a:pt x="0" y="220032"/>
                  </a:cubicBezTo>
                  <a:lnTo>
                    <a:pt x="0" y="0"/>
                  </a:lnTo>
                  <a:lnTo>
                    <a:pt x="98413" y="0"/>
                  </a:lnTo>
                  <a:lnTo>
                    <a:pt x="98413" y="202290"/>
                  </a:lnTo>
                  <a:cubicBezTo>
                    <a:pt x="98413" y="246303"/>
                    <a:pt x="115986" y="269011"/>
                    <a:pt x="152543" y="269011"/>
                  </a:cubicBezTo>
                  <a:cubicBezTo>
                    <a:pt x="190496" y="269011"/>
                    <a:pt x="215100" y="239912"/>
                    <a:pt x="215100" y="189519"/>
                  </a:cubicBezTo>
                  <a:lnTo>
                    <a:pt x="215100" y="0"/>
                  </a:lnTo>
                  <a:lnTo>
                    <a:pt x="313513" y="0"/>
                  </a:lnTo>
                  <a:lnTo>
                    <a:pt x="313513" y="347095"/>
                  </a:lnTo>
                  <a:lnTo>
                    <a:pt x="215100" y="347095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2" name="Vrije vorm: vorm 11">
              <a:extLst>
                <a:ext uri="{FF2B5EF4-FFF2-40B4-BE49-F238E27FC236}">
                  <a16:creationId xmlns:a16="http://schemas.microsoft.com/office/drawing/2014/main" id="{DE6AAFCD-6B85-4093-8424-57DECBB9020C}"/>
                </a:ext>
              </a:extLst>
            </p:cNvPr>
            <p:cNvSpPr/>
            <p:nvPr/>
          </p:nvSpPr>
          <p:spPr>
            <a:xfrm>
              <a:off x="4790949" y="3150431"/>
              <a:ext cx="378186" cy="347100"/>
            </a:xfrm>
            <a:custGeom>
              <a:avLst/>
              <a:gdLst>
                <a:gd name="connsiteX0" fmla="*/ 189093 w 378186"/>
                <a:gd name="connsiteY0" fmla="*/ 219331 h 347100"/>
                <a:gd name="connsiteX1" fmla="*/ 276261 w 378186"/>
                <a:gd name="connsiteY1" fmla="*/ 0 h 347100"/>
                <a:gd name="connsiteX2" fmla="*/ 378186 w 378186"/>
                <a:gd name="connsiteY2" fmla="*/ 0 h 347100"/>
                <a:gd name="connsiteX3" fmla="*/ 239710 w 378186"/>
                <a:gd name="connsiteY3" fmla="*/ 347101 h 347100"/>
                <a:gd name="connsiteX4" fmla="*/ 137780 w 378186"/>
                <a:gd name="connsiteY4" fmla="*/ 347101 h 347100"/>
                <a:gd name="connsiteX5" fmla="*/ 0 w 378186"/>
                <a:gd name="connsiteY5" fmla="*/ 0 h 347100"/>
                <a:gd name="connsiteX6" fmla="*/ 101931 w 378186"/>
                <a:gd name="connsiteY6" fmla="*/ 0 h 3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8186" h="347100">
                  <a:moveTo>
                    <a:pt x="189093" y="219331"/>
                  </a:moveTo>
                  <a:lnTo>
                    <a:pt x="276261" y="0"/>
                  </a:lnTo>
                  <a:lnTo>
                    <a:pt x="378186" y="0"/>
                  </a:lnTo>
                  <a:lnTo>
                    <a:pt x="239710" y="347101"/>
                  </a:lnTo>
                  <a:lnTo>
                    <a:pt x="137780" y="347101"/>
                  </a:lnTo>
                  <a:lnTo>
                    <a:pt x="0" y="0"/>
                  </a:lnTo>
                  <a:lnTo>
                    <a:pt x="101931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3" name="Vrije vorm: vorm 12">
              <a:extLst>
                <a:ext uri="{FF2B5EF4-FFF2-40B4-BE49-F238E27FC236}">
                  <a16:creationId xmlns:a16="http://schemas.microsoft.com/office/drawing/2014/main" id="{804F2F31-380C-400D-9AC4-1FDFA21E5423}"/>
                </a:ext>
              </a:extLst>
            </p:cNvPr>
            <p:cNvSpPr/>
            <p:nvPr/>
          </p:nvSpPr>
          <p:spPr>
            <a:xfrm>
              <a:off x="5539477" y="3139434"/>
              <a:ext cx="284703" cy="357739"/>
            </a:xfrm>
            <a:custGeom>
              <a:avLst/>
              <a:gdLst>
                <a:gd name="connsiteX0" fmla="*/ 184874 w 284703"/>
                <a:gd name="connsiteY0" fmla="*/ 0 h 357739"/>
                <a:gd name="connsiteX1" fmla="*/ 98412 w 284703"/>
                <a:gd name="connsiteY1" fmla="*/ 39743 h 357739"/>
                <a:gd name="connsiteX2" fmla="*/ 98412 w 284703"/>
                <a:gd name="connsiteY2" fmla="*/ 10639 h 357739"/>
                <a:gd name="connsiteX3" fmla="*/ 0 w 284703"/>
                <a:gd name="connsiteY3" fmla="*/ 10639 h 357739"/>
                <a:gd name="connsiteX4" fmla="*/ 0 w 284703"/>
                <a:gd name="connsiteY4" fmla="*/ 357739 h 357739"/>
                <a:gd name="connsiteX5" fmla="*/ 98412 w 284703"/>
                <a:gd name="connsiteY5" fmla="*/ 357739 h 357739"/>
                <a:gd name="connsiteX6" fmla="*/ 98412 w 284703"/>
                <a:gd name="connsiteY6" fmla="*/ 172473 h 357739"/>
                <a:gd name="connsiteX7" fmla="*/ 148317 w 284703"/>
                <a:gd name="connsiteY7" fmla="*/ 90849 h 357739"/>
                <a:gd name="connsiteX8" fmla="*/ 188341 w 284703"/>
                <a:gd name="connsiteY8" fmla="*/ 143380 h 357739"/>
                <a:gd name="connsiteX9" fmla="*/ 284694 w 284703"/>
                <a:gd name="connsiteY9" fmla="*/ 143380 h 357739"/>
                <a:gd name="connsiteX10" fmla="*/ 184874 w 284703"/>
                <a:gd name="connsiteY10" fmla="*/ 0 h 35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703" h="357739">
                  <a:moveTo>
                    <a:pt x="184874" y="0"/>
                  </a:moveTo>
                  <a:cubicBezTo>
                    <a:pt x="146915" y="0"/>
                    <a:pt x="118091" y="14903"/>
                    <a:pt x="98412" y="39743"/>
                  </a:cubicBezTo>
                  <a:lnTo>
                    <a:pt x="98412" y="10639"/>
                  </a:lnTo>
                  <a:lnTo>
                    <a:pt x="0" y="10639"/>
                  </a:lnTo>
                  <a:lnTo>
                    <a:pt x="0" y="357739"/>
                  </a:lnTo>
                  <a:lnTo>
                    <a:pt x="98412" y="357739"/>
                  </a:lnTo>
                  <a:lnTo>
                    <a:pt x="98412" y="172473"/>
                  </a:lnTo>
                  <a:cubicBezTo>
                    <a:pt x="98412" y="114988"/>
                    <a:pt x="120200" y="90849"/>
                    <a:pt x="148317" y="90849"/>
                  </a:cubicBezTo>
                  <a:cubicBezTo>
                    <a:pt x="174499" y="90849"/>
                    <a:pt x="187819" y="107951"/>
                    <a:pt x="188341" y="143380"/>
                  </a:cubicBezTo>
                  <a:lnTo>
                    <a:pt x="284694" y="143380"/>
                  </a:lnTo>
                  <a:cubicBezTo>
                    <a:pt x="285396" y="39036"/>
                    <a:pt x="246028" y="0"/>
                    <a:pt x="184874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4" name="Vrije vorm: vorm 13">
              <a:extLst>
                <a:ext uri="{FF2B5EF4-FFF2-40B4-BE49-F238E27FC236}">
                  <a16:creationId xmlns:a16="http://schemas.microsoft.com/office/drawing/2014/main" id="{595ECC52-9B4D-430D-979C-990E6A3C971C}"/>
                </a:ext>
              </a:extLst>
            </p:cNvPr>
            <p:cNvSpPr/>
            <p:nvPr/>
          </p:nvSpPr>
          <p:spPr>
            <a:xfrm>
              <a:off x="6173113" y="3139434"/>
              <a:ext cx="290316" cy="368388"/>
            </a:xfrm>
            <a:custGeom>
              <a:avLst/>
              <a:gdLst>
                <a:gd name="connsiteX0" fmla="*/ 198233 w 290316"/>
                <a:gd name="connsiteY0" fmla="*/ 217199 h 368388"/>
                <a:gd name="connsiteX1" fmla="*/ 134969 w 290316"/>
                <a:gd name="connsiteY1" fmla="*/ 286047 h 368388"/>
                <a:gd name="connsiteX2" fmla="*/ 92785 w 290316"/>
                <a:gd name="connsiteY2" fmla="*/ 252683 h 368388"/>
                <a:gd name="connsiteX3" fmla="*/ 144810 w 290316"/>
                <a:gd name="connsiteY3" fmla="*/ 211520 h 368388"/>
                <a:gd name="connsiteX4" fmla="*/ 198233 w 290316"/>
                <a:gd name="connsiteY4" fmla="*/ 201589 h 368388"/>
                <a:gd name="connsiteX5" fmla="*/ 198233 w 290316"/>
                <a:gd name="connsiteY5" fmla="*/ 217199 h 368388"/>
                <a:gd name="connsiteX6" fmla="*/ 143402 w 290316"/>
                <a:gd name="connsiteY6" fmla="*/ 0 h 368388"/>
                <a:gd name="connsiteX7" fmla="*/ 1403 w 290316"/>
                <a:gd name="connsiteY7" fmla="*/ 132017 h 368388"/>
                <a:gd name="connsiteX8" fmla="*/ 89435 w 290316"/>
                <a:gd name="connsiteY8" fmla="*/ 132017 h 368388"/>
                <a:gd name="connsiteX9" fmla="*/ 145506 w 290316"/>
                <a:gd name="connsiteY9" fmla="*/ 80199 h 368388"/>
                <a:gd name="connsiteX10" fmla="*/ 198233 w 290316"/>
                <a:gd name="connsiteY10" fmla="*/ 122793 h 368388"/>
                <a:gd name="connsiteX11" fmla="*/ 198233 w 290316"/>
                <a:gd name="connsiteY11" fmla="*/ 134856 h 368388"/>
                <a:gd name="connsiteX12" fmla="*/ 132152 w 290316"/>
                <a:gd name="connsiteY12" fmla="*/ 146926 h 368388"/>
                <a:gd name="connsiteX13" fmla="*/ 0 w 290316"/>
                <a:gd name="connsiteY13" fmla="*/ 264758 h 368388"/>
                <a:gd name="connsiteX14" fmla="*/ 115986 w 290316"/>
                <a:gd name="connsiteY14" fmla="*/ 368389 h 368388"/>
                <a:gd name="connsiteX15" fmla="*/ 198935 w 290316"/>
                <a:gd name="connsiteY15" fmla="*/ 323669 h 368388"/>
                <a:gd name="connsiteX16" fmla="*/ 198935 w 290316"/>
                <a:gd name="connsiteY16" fmla="*/ 357739 h 368388"/>
                <a:gd name="connsiteX17" fmla="*/ 290317 w 290316"/>
                <a:gd name="connsiteY17" fmla="*/ 357739 h 368388"/>
                <a:gd name="connsiteX18" fmla="*/ 290317 w 290316"/>
                <a:gd name="connsiteY18" fmla="*/ 125632 h 368388"/>
                <a:gd name="connsiteX19" fmla="*/ 143402 w 290316"/>
                <a:gd name="connsiteY19" fmla="*/ 0 h 368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90316" h="368388">
                  <a:moveTo>
                    <a:pt x="198233" y="217199"/>
                  </a:moveTo>
                  <a:cubicBezTo>
                    <a:pt x="198233" y="259787"/>
                    <a:pt x="172221" y="286047"/>
                    <a:pt x="134969" y="286047"/>
                  </a:cubicBezTo>
                  <a:cubicBezTo>
                    <a:pt x="109657" y="286047"/>
                    <a:pt x="92785" y="272563"/>
                    <a:pt x="92785" y="252683"/>
                  </a:cubicBezTo>
                  <a:cubicBezTo>
                    <a:pt x="92785" y="226423"/>
                    <a:pt x="116688" y="217199"/>
                    <a:pt x="144810" y="211520"/>
                  </a:cubicBezTo>
                  <a:lnTo>
                    <a:pt x="198233" y="201589"/>
                  </a:lnTo>
                  <a:lnTo>
                    <a:pt x="198233" y="217199"/>
                  </a:lnTo>
                  <a:close/>
                  <a:moveTo>
                    <a:pt x="143402" y="0"/>
                  </a:moveTo>
                  <a:cubicBezTo>
                    <a:pt x="65375" y="0"/>
                    <a:pt x="-2811" y="45427"/>
                    <a:pt x="1403" y="132017"/>
                  </a:cubicBezTo>
                  <a:lnTo>
                    <a:pt x="89435" y="132017"/>
                  </a:lnTo>
                  <a:cubicBezTo>
                    <a:pt x="91460" y="100388"/>
                    <a:pt x="110830" y="80199"/>
                    <a:pt x="145506" y="80199"/>
                  </a:cubicBezTo>
                  <a:cubicBezTo>
                    <a:pt x="179953" y="80199"/>
                    <a:pt x="198233" y="99366"/>
                    <a:pt x="198233" y="122793"/>
                  </a:cubicBezTo>
                  <a:lnTo>
                    <a:pt x="198233" y="134856"/>
                  </a:lnTo>
                  <a:lnTo>
                    <a:pt x="132152" y="146926"/>
                  </a:lnTo>
                  <a:cubicBezTo>
                    <a:pt x="46392" y="161834"/>
                    <a:pt x="0" y="196617"/>
                    <a:pt x="0" y="264758"/>
                  </a:cubicBezTo>
                  <a:cubicBezTo>
                    <a:pt x="0" y="314444"/>
                    <a:pt x="38660" y="368389"/>
                    <a:pt x="115986" y="368389"/>
                  </a:cubicBezTo>
                  <a:cubicBezTo>
                    <a:pt x="159568" y="368389"/>
                    <a:pt x="186983" y="344963"/>
                    <a:pt x="198935" y="323669"/>
                  </a:cubicBezTo>
                  <a:lnTo>
                    <a:pt x="198935" y="357739"/>
                  </a:lnTo>
                  <a:lnTo>
                    <a:pt x="290317" y="357739"/>
                  </a:lnTo>
                  <a:lnTo>
                    <a:pt x="290317" y="125632"/>
                  </a:lnTo>
                  <a:cubicBezTo>
                    <a:pt x="290317" y="51100"/>
                    <a:pt x="239705" y="0"/>
                    <a:pt x="143402" y="0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4085E259-5C17-488D-9829-4345C64B80F9}"/>
                </a:ext>
              </a:extLst>
            </p:cNvPr>
            <p:cNvSpPr/>
            <p:nvPr/>
          </p:nvSpPr>
          <p:spPr>
            <a:xfrm>
              <a:off x="5159580" y="3140141"/>
              <a:ext cx="336007" cy="367681"/>
            </a:xfrm>
            <a:custGeom>
              <a:avLst/>
              <a:gdLst>
                <a:gd name="connsiteX0" fmla="*/ 172226 w 336007"/>
                <a:gd name="connsiteY0" fmla="*/ 81624 h 367681"/>
                <a:gd name="connsiteX1" fmla="*/ 243919 w 336007"/>
                <a:gd name="connsiteY1" fmla="*/ 140546 h 367681"/>
                <a:gd name="connsiteX2" fmla="*/ 92089 w 336007"/>
                <a:gd name="connsiteY2" fmla="*/ 140546 h 367681"/>
                <a:gd name="connsiteX3" fmla="*/ 172226 w 336007"/>
                <a:gd name="connsiteY3" fmla="*/ 81624 h 367681"/>
                <a:gd name="connsiteX4" fmla="*/ 177142 w 336007"/>
                <a:gd name="connsiteY4" fmla="*/ 283213 h 367681"/>
                <a:gd name="connsiteX5" fmla="*/ 89979 w 336007"/>
                <a:gd name="connsiteY5" fmla="*/ 208681 h 367681"/>
                <a:gd name="connsiteX6" fmla="*/ 211807 w 336007"/>
                <a:gd name="connsiteY6" fmla="*/ 208681 h 367681"/>
                <a:gd name="connsiteX7" fmla="*/ 328977 w 336007"/>
                <a:gd name="connsiteY7" fmla="*/ 208681 h 367681"/>
                <a:gd name="connsiteX8" fmla="*/ 328977 w 336007"/>
                <a:gd name="connsiteY8" fmla="*/ 170352 h 367681"/>
                <a:gd name="connsiteX9" fmla="*/ 172226 w 336007"/>
                <a:gd name="connsiteY9" fmla="*/ 0 h 367681"/>
                <a:gd name="connsiteX10" fmla="*/ 0 w 336007"/>
                <a:gd name="connsiteY10" fmla="*/ 184548 h 367681"/>
                <a:gd name="connsiteX11" fmla="*/ 175739 w 336007"/>
                <a:gd name="connsiteY11" fmla="*/ 367682 h 367681"/>
                <a:gd name="connsiteX12" fmla="*/ 336008 w 336007"/>
                <a:gd name="connsiteY12" fmla="*/ 242752 h 367681"/>
                <a:gd name="connsiteX13" fmla="*/ 242477 w 336007"/>
                <a:gd name="connsiteY13" fmla="*/ 242752 h 367681"/>
                <a:gd name="connsiteX14" fmla="*/ 177142 w 336007"/>
                <a:gd name="connsiteY14" fmla="*/ 283213 h 367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36007" h="367681">
                  <a:moveTo>
                    <a:pt x="172226" y="81624"/>
                  </a:moveTo>
                  <a:cubicBezTo>
                    <a:pt x="215100" y="81624"/>
                    <a:pt x="242516" y="109315"/>
                    <a:pt x="243919" y="140546"/>
                  </a:cubicBezTo>
                  <a:lnTo>
                    <a:pt x="92089" y="140546"/>
                  </a:lnTo>
                  <a:cubicBezTo>
                    <a:pt x="104035" y="103631"/>
                    <a:pt x="133560" y="81624"/>
                    <a:pt x="172226" y="81624"/>
                  </a:cubicBezTo>
                  <a:moveTo>
                    <a:pt x="177142" y="283213"/>
                  </a:moveTo>
                  <a:cubicBezTo>
                    <a:pt x="132158" y="283213"/>
                    <a:pt x="99815" y="256241"/>
                    <a:pt x="89979" y="208681"/>
                  </a:cubicBezTo>
                  <a:lnTo>
                    <a:pt x="211807" y="208681"/>
                  </a:lnTo>
                  <a:lnTo>
                    <a:pt x="328977" y="208681"/>
                  </a:lnTo>
                  <a:lnTo>
                    <a:pt x="328977" y="170352"/>
                  </a:lnTo>
                  <a:cubicBezTo>
                    <a:pt x="328977" y="70267"/>
                    <a:pt x="267822" y="0"/>
                    <a:pt x="172226" y="0"/>
                  </a:cubicBezTo>
                  <a:cubicBezTo>
                    <a:pt x="68186" y="0"/>
                    <a:pt x="0" y="80210"/>
                    <a:pt x="0" y="184548"/>
                  </a:cubicBezTo>
                  <a:cubicBezTo>
                    <a:pt x="0" y="288891"/>
                    <a:pt x="69594" y="367682"/>
                    <a:pt x="175739" y="367682"/>
                  </a:cubicBezTo>
                  <a:cubicBezTo>
                    <a:pt x="256577" y="367682"/>
                    <a:pt x="324062" y="317283"/>
                    <a:pt x="336008" y="242752"/>
                  </a:cubicBezTo>
                  <a:lnTo>
                    <a:pt x="242477" y="242752"/>
                  </a:lnTo>
                  <a:cubicBezTo>
                    <a:pt x="230890" y="268091"/>
                    <a:pt x="207413" y="283213"/>
                    <a:pt x="177142" y="283213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9DFBDC82-81BF-49C8-9ADC-C124E19655F5}"/>
                </a:ext>
              </a:extLst>
            </p:cNvPr>
            <p:cNvSpPr/>
            <p:nvPr/>
          </p:nvSpPr>
          <p:spPr>
            <a:xfrm>
              <a:off x="5867164" y="3052832"/>
              <a:ext cx="272261" cy="454990"/>
            </a:xfrm>
            <a:custGeom>
              <a:avLst/>
              <a:gdLst>
                <a:gd name="connsiteX0" fmla="*/ 272041 w 272261"/>
                <a:gd name="connsiteY0" fmla="*/ 315157 h 454990"/>
                <a:gd name="connsiteX1" fmla="*/ 179251 w 272261"/>
                <a:gd name="connsiteY1" fmla="*/ 315157 h 454990"/>
                <a:gd name="connsiteX2" fmla="*/ 138481 w 272261"/>
                <a:gd name="connsiteY2" fmla="*/ 366268 h 454990"/>
                <a:gd name="connsiteX3" fmla="*/ 98413 w 272261"/>
                <a:gd name="connsiteY3" fmla="*/ 324381 h 454990"/>
                <a:gd name="connsiteX4" fmla="*/ 98413 w 272261"/>
                <a:gd name="connsiteY4" fmla="*/ 182421 h 454990"/>
                <a:gd name="connsiteX5" fmla="*/ 225632 w 272261"/>
                <a:gd name="connsiteY5" fmla="*/ 182421 h 454990"/>
                <a:gd name="connsiteX6" fmla="*/ 225632 w 272261"/>
                <a:gd name="connsiteY6" fmla="*/ 97245 h 454990"/>
                <a:gd name="connsiteX7" fmla="*/ 98413 w 272261"/>
                <a:gd name="connsiteY7" fmla="*/ 97245 h 454990"/>
                <a:gd name="connsiteX8" fmla="*/ 98413 w 272261"/>
                <a:gd name="connsiteY8" fmla="*/ 0 h 454990"/>
                <a:gd name="connsiteX9" fmla="*/ 0 w 272261"/>
                <a:gd name="connsiteY9" fmla="*/ 0 h 454990"/>
                <a:gd name="connsiteX10" fmla="*/ 0 w 272261"/>
                <a:gd name="connsiteY10" fmla="*/ 97245 h 454990"/>
                <a:gd name="connsiteX11" fmla="*/ 0 w 272261"/>
                <a:gd name="connsiteY11" fmla="*/ 182421 h 454990"/>
                <a:gd name="connsiteX12" fmla="*/ 0 w 272261"/>
                <a:gd name="connsiteY12" fmla="*/ 320128 h 454990"/>
                <a:gd name="connsiteX13" fmla="*/ 143402 w 272261"/>
                <a:gd name="connsiteY13" fmla="*/ 454990 h 454990"/>
                <a:gd name="connsiteX14" fmla="*/ 272041 w 272261"/>
                <a:gd name="connsiteY14" fmla="*/ 315157 h 454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72261" h="454990">
                  <a:moveTo>
                    <a:pt x="272041" y="315157"/>
                  </a:moveTo>
                  <a:lnTo>
                    <a:pt x="179251" y="315157"/>
                  </a:lnTo>
                  <a:cubicBezTo>
                    <a:pt x="179251" y="348515"/>
                    <a:pt x="163086" y="366268"/>
                    <a:pt x="138481" y="366268"/>
                  </a:cubicBezTo>
                  <a:cubicBezTo>
                    <a:pt x="114578" y="366268"/>
                    <a:pt x="98413" y="351359"/>
                    <a:pt x="98413" y="324381"/>
                  </a:cubicBezTo>
                  <a:lnTo>
                    <a:pt x="98413" y="182421"/>
                  </a:lnTo>
                  <a:lnTo>
                    <a:pt x="225632" y="182421"/>
                  </a:lnTo>
                  <a:lnTo>
                    <a:pt x="225632" y="97245"/>
                  </a:lnTo>
                  <a:lnTo>
                    <a:pt x="98413" y="97245"/>
                  </a:lnTo>
                  <a:lnTo>
                    <a:pt x="98413" y="0"/>
                  </a:lnTo>
                  <a:lnTo>
                    <a:pt x="0" y="0"/>
                  </a:lnTo>
                  <a:lnTo>
                    <a:pt x="0" y="97245"/>
                  </a:lnTo>
                  <a:lnTo>
                    <a:pt x="0" y="182421"/>
                  </a:lnTo>
                  <a:lnTo>
                    <a:pt x="0" y="320128"/>
                  </a:lnTo>
                  <a:cubicBezTo>
                    <a:pt x="0" y="403172"/>
                    <a:pt x="52722" y="454990"/>
                    <a:pt x="143402" y="454990"/>
                  </a:cubicBezTo>
                  <a:cubicBezTo>
                    <a:pt x="219320" y="454990"/>
                    <a:pt x="276255" y="401752"/>
                    <a:pt x="272041" y="315157"/>
                  </a:cubicBezTo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  <p:sp>
          <p:nvSpPr>
            <p:cNvPr id="17" name="Vrije vorm: vorm 16">
              <a:extLst>
                <a:ext uri="{FF2B5EF4-FFF2-40B4-BE49-F238E27FC236}">
                  <a16:creationId xmlns:a16="http://schemas.microsoft.com/office/drawing/2014/main" id="{24B01084-4721-4A15-87C0-03BBF8FE1D2C}"/>
                </a:ext>
              </a:extLst>
            </p:cNvPr>
            <p:cNvSpPr/>
            <p:nvPr/>
          </p:nvSpPr>
          <p:spPr>
            <a:xfrm>
              <a:off x="4033837" y="3000375"/>
              <a:ext cx="461398" cy="497157"/>
            </a:xfrm>
            <a:custGeom>
              <a:avLst/>
              <a:gdLst>
                <a:gd name="connsiteX0" fmla="*/ 230699 w 461398"/>
                <a:gd name="connsiteY0" fmla="*/ 197442 h 497157"/>
                <a:gd name="connsiteX1" fmla="*/ 348863 w 461398"/>
                <a:gd name="connsiteY1" fmla="*/ 0 h 497157"/>
                <a:gd name="connsiteX2" fmla="*/ 461398 w 461398"/>
                <a:gd name="connsiteY2" fmla="*/ 0 h 497157"/>
                <a:gd name="connsiteX3" fmla="*/ 279931 w 461398"/>
                <a:gd name="connsiteY3" fmla="*/ 300422 h 497157"/>
                <a:gd name="connsiteX4" fmla="*/ 279931 w 461398"/>
                <a:gd name="connsiteY4" fmla="*/ 497157 h 497157"/>
                <a:gd name="connsiteX5" fmla="*/ 181462 w 461398"/>
                <a:gd name="connsiteY5" fmla="*/ 497157 h 497157"/>
                <a:gd name="connsiteX6" fmla="*/ 181462 w 461398"/>
                <a:gd name="connsiteY6" fmla="*/ 300422 h 497157"/>
                <a:gd name="connsiteX7" fmla="*/ 0 w 461398"/>
                <a:gd name="connsiteY7" fmla="*/ 0 h 497157"/>
                <a:gd name="connsiteX8" fmla="*/ 110426 w 461398"/>
                <a:gd name="connsiteY8" fmla="*/ 0 h 497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1398" h="497157">
                  <a:moveTo>
                    <a:pt x="230699" y="197442"/>
                  </a:moveTo>
                  <a:lnTo>
                    <a:pt x="348863" y="0"/>
                  </a:lnTo>
                  <a:lnTo>
                    <a:pt x="461398" y="0"/>
                  </a:lnTo>
                  <a:lnTo>
                    <a:pt x="279931" y="300422"/>
                  </a:lnTo>
                  <a:lnTo>
                    <a:pt x="279931" y="497157"/>
                  </a:lnTo>
                  <a:lnTo>
                    <a:pt x="181462" y="497157"/>
                  </a:lnTo>
                  <a:lnTo>
                    <a:pt x="181462" y="300422"/>
                  </a:lnTo>
                  <a:lnTo>
                    <a:pt x="0" y="0"/>
                  </a:lnTo>
                  <a:lnTo>
                    <a:pt x="110426" y="0"/>
                  </a:lnTo>
                  <a:close/>
                </a:path>
              </a:pathLst>
            </a:custGeom>
            <a:grpFill/>
            <a:ln w="56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nl-NL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826764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32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48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-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0000"/>
        </a:lnSpc>
        <a:spcBef>
          <a:spcPts val="0"/>
        </a:spcBef>
        <a:buFontTx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buFont typeface="+mj-lt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432000" indent="-432000" algn="l" defTabSz="914400" rtl="0" eaLnBrk="1" latinLnBrk="0" hangingPunct="1">
        <a:lnSpc>
          <a:spcPct val="100000"/>
        </a:lnSpc>
        <a:spcBef>
          <a:spcPts val="0"/>
        </a:spcBef>
        <a:buFont typeface="+mj-lt"/>
        <a:buAutoNum type="arabicPeriod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864000" indent="-4320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+mj-lt"/>
        <a:buAutoNum type="alphaLcPeriod"/>
        <a:defRPr lang="nl-NL" sz="1800" kern="1200" noProof="0" dirty="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lang="nl-NL" sz="3000" kern="1200" noProof="0" dirty="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  <p15:guide id="3" pos="234">
          <p15:clr>
            <a:srgbClr val="F26B43"/>
          </p15:clr>
        </p15:guide>
        <p15:guide id="4" pos="7446">
          <p15:clr>
            <a:srgbClr val="F26B43"/>
          </p15:clr>
        </p15:guide>
        <p15:guide id="5" orient="horz" pos="187">
          <p15:clr>
            <a:srgbClr val="F26B43"/>
          </p15:clr>
        </p15:guide>
        <p15:guide id="6" orient="horz" pos="1071">
          <p15:clr>
            <a:srgbClr val="F26B43"/>
          </p15:clr>
        </p15:guide>
        <p15:guide id="7" orient="horz" pos="3861">
          <p15:clr>
            <a:srgbClr val="F26B43"/>
          </p15:clr>
        </p15:guide>
        <p15:guide id="8" orient="horz" pos="398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nedap-livestockmanagement.com/nl/testimonial/rudie-lammers/" TargetMode="External"/><Relationship Id="rId2" Type="http://schemas.openxmlformats.org/officeDocument/2006/relationships/hyperlink" Target="https://www.melkvee.nl/artikel/1463735-anton-de-wit-experimenteert-met-digitaal-afrasteren-ureum-al-met-20-punten-gezakt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melkvee.nl/artikel/1461634-pensverzuring-dat-wat-je-niet-ziet-kan-je-ongemerkt-veel-kosten/" TargetMode="External"/><Relationship Id="rId4" Type="http://schemas.openxmlformats.org/officeDocument/2006/relationships/hyperlink" Target="https://www.melkvee.nl/artikel/1467460-noodslachting-straks-ook-voor-dieren-die-wel-geschikt-zijn-voor-slacht-maar-niet-vervoerd-mogen-worden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1">
            <a:extLst>
              <a:ext uri="{FF2B5EF4-FFF2-40B4-BE49-F238E27FC236}">
                <a16:creationId xmlns:a16="http://schemas.microsoft.com/office/drawing/2014/main" id="{5BAC8363-DADD-9001-2E72-9D29ADF842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650" y="5155915"/>
            <a:ext cx="7668000" cy="973424"/>
          </a:xfrm>
        </p:spPr>
        <p:txBody>
          <a:bodyPr/>
          <a:lstStyle/>
          <a:p>
            <a:r>
              <a:rPr lang="en-US" dirty="0"/>
              <a:t>24-2-2026</a:t>
            </a: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C225349F-0577-2608-BA05-2BBE9C6111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475" y="2824163"/>
            <a:ext cx="7668000" cy="2082553"/>
          </a:xfrm>
        </p:spPr>
        <p:txBody>
          <a:bodyPr/>
          <a:lstStyle/>
          <a:p>
            <a:r>
              <a:rPr lang="en-US" dirty="0"/>
              <a:t>Les 3 </a:t>
            </a:r>
            <a:r>
              <a:rPr lang="en-US" dirty="0" err="1"/>
              <a:t>vakdag</a:t>
            </a:r>
            <a:r>
              <a:rPr lang="en-US" dirty="0"/>
              <a:t> </a:t>
            </a:r>
            <a:r>
              <a:rPr lang="en-US" dirty="0" err="1"/>
              <a:t>melkvee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47999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D60EF3-C2E7-51E4-8877-F159DC525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gaan we doen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E514970-6913-637B-FEC8-54B353F8F0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Actueel</a:t>
            </a:r>
          </a:p>
          <a:p>
            <a:endParaRPr lang="nl-NL" dirty="0"/>
          </a:p>
          <a:p>
            <a:r>
              <a:rPr lang="nl-NL" i="1" dirty="0">
                <a:sym typeface="Wingdings" panose="05000000000000000000" pitchFamily="2" charset="2"/>
              </a:rPr>
              <a:t>Planning</a:t>
            </a:r>
          </a:p>
          <a:p>
            <a:endParaRPr lang="nl-NL" i="1" dirty="0">
              <a:sym typeface="Wingdings" panose="05000000000000000000" pitchFamily="2" charset="2"/>
            </a:endParaRPr>
          </a:p>
          <a:p>
            <a:r>
              <a:rPr lang="nl-NL" i="1" dirty="0">
                <a:sym typeface="Wingdings" panose="05000000000000000000" pitchFamily="2" charset="2"/>
              </a:rPr>
              <a:t>Werken aan opdracht</a:t>
            </a:r>
          </a:p>
          <a:p>
            <a:endParaRPr lang="nl-NL" i="1" dirty="0">
              <a:sym typeface="Wingdings" panose="05000000000000000000" pitchFamily="2" charset="2"/>
            </a:endParaRPr>
          </a:p>
          <a:p>
            <a:endParaRPr lang="nl-NL" i="1" dirty="0">
              <a:sym typeface="Wingdings" panose="05000000000000000000" pitchFamily="2" charset="2"/>
            </a:endParaRPr>
          </a:p>
          <a:p>
            <a:pPr lvl="3"/>
            <a:endParaRPr lang="nl-NL" i="1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41DDBAFE-9E97-CBB1-A2CA-CFB29A2D56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8438" y="2576972"/>
            <a:ext cx="4773562" cy="2685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3186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B50B97-E2F7-D946-FC62-7EEEDB74F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Planning</a:t>
            </a:r>
          </a:p>
        </p:txBody>
      </p:sp>
      <p:graphicFrame>
        <p:nvGraphicFramePr>
          <p:cNvPr id="4" name="Tijdelijke aanduiding voor inhoud 3">
            <a:extLst>
              <a:ext uri="{FF2B5EF4-FFF2-40B4-BE49-F238E27FC236}">
                <a16:creationId xmlns:a16="http://schemas.microsoft.com/office/drawing/2014/main" id="{D042CE9E-843D-5D80-42A8-498D8AAB37C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7265455"/>
              </p:ext>
            </p:extLst>
          </p:nvPr>
        </p:nvGraphicFramePr>
        <p:xfrm>
          <a:off x="3178683" y="1164080"/>
          <a:ext cx="6312789" cy="59886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4949">
                  <a:extLst>
                    <a:ext uri="{9D8B030D-6E8A-4147-A177-3AD203B41FA5}">
                      <a16:colId xmlns:a16="http://schemas.microsoft.com/office/drawing/2014/main" val="1401967691"/>
                    </a:ext>
                  </a:extLst>
                </a:gridCol>
                <a:gridCol w="3127248">
                  <a:extLst>
                    <a:ext uri="{9D8B030D-6E8A-4147-A177-3AD203B41FA5}">
                      <a16:colId xmlns:a16="http://schemas.microsoft.com/office/drawing/2014/main" val="1917408093"/>
                    </a:ext>
                  </a:extLst>
                </a:gridCol>
                <a:gridCol w="2450592">
                  <a:extLst>
                    <a:ext uri="{9D8B030D-6E8A-4147-A177-3AD203B41FA5}">
                      <a16:colId xmlns:a16="http://schemas.microsoft.com/office/drawing/2014/main" val="2219713099"/>
                    </a:ext>
                  </a:extLst>
                </a:gridCol>
              </a:tblGrid>
              <a:tr h="597440">
                <a:tc>
                  <a:txBody>
                    <a:bodyPr/>
                    <a:lstStyle/>
                    <a:p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Dag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Activiteit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Waar?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9806005"/>
                  </a:ext>
                </a:extLst>
              </a:tr>
              <a:tr h="617886">
                <a:tc>
                  <a:txBody>
                    <a:bodyPr/>
                    <a:lstStyle/>
                    <a:p>
                      <a:r>
                        <a:rPr lang="nl-NL" dirty="0"/>
                        <a:t>24-2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DYOD en BPV opdracht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school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8086367"/>
                  </a:ext>
                </a:extLst>
              </a:tr>
              <a:tr h="597440">
                <a:tc>
                  <a:txBody>
                    <a:bodyPr/>
                    <a:lstStyle/>
                    <a:p>
                      <a:r>
                        <a:rPr lang="nl-NL" dirty="0"/>
                        <a:t>3-3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Excursie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Excursie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6473603"/>
                  </a:ext>
                </a:extLst>
              </a:tr>
              <a:tr h="597440">
                <a:tc>
                  <a:txBody>
                    <a:bodyPr/>
                    <a:lstStyle/>
                    <a:p>
                      <a:r>
                        <a:rPr lang="nl-NL" dirty="0"/>
                        <a:t>10-3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Saldokoning les</a:t>
                      </a:r>
                    </a:p>
                    <a:p>
                      <a:r>
                        <a:rPr lang="nl-NL" dirty="0"/>
                        <a:t>Gastles Dronten studenten</a:t>
                      </a:r>
                    </a:p>
                    <a:p>
                      <a:r>
                        <a:rPr lang="nl-NL" dirty="0"/>
                        <a:t>Gastles </a:t>
                      </a:r>
                      <a:r>
                        <a:rPr lang="nl-NL" dirty="0" err="1"/>
                        <a:t>Dairy</a:t>
                      </a:r>
                      <a:r>
                        <a:rPr lang="nl-NL" dirty="0"/>
                        <a:t> Centre </a:t>
                      </a:r>
                    </a:p>
                    <a:p>
                      <a:r>
                        <a:rPr lang="nl-NL" dirty="0"/>
                        <a:t>HERKANSING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School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73881053"/>
                  </a:ext>
                </a:extLst>
              </a:tr>
              <a:tr h="597440">
                <a:tc>
                  <a:txBody>
                    <a:bodyPr/>
                    <a:lstStyle/>
                    <a:p>
                      <a:r>
                        <a:rPr lang="nl-NL" dirty="0"/>
                        <a:t>17-3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Ochtend les, eerder uit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School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3146402"/>
                  </a:ext>
                </a:extLst>
              </a:tr>
              <a:tr h="597440">
                <a:tc>
                  <a:txBody>
                    <a:bodyPr/>
                    <a:lstStyle/>
                    <a:p>
                      <a:r>
                        <a:rPr lang="nl-NL" dirty="0"/>
                        <a:t>24-3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Toets Saldo koning deel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School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0924589"/>
                  </a:ext>
                </a:extLst>
              </a:tr>
              <a:tr h="597440">
                <a:tc>
                  <a:txBody>
                    <a:bodyPr/>
                    <a:lstStyle/>
                    <a:p>
                      <a:r>
                        <a:rPr lang="nl-NL" dirty="0"/>
                        <a:t>31-3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Toets Saldo koning deel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school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1086446"/>
                  </a:ext>
                </a:extLst>
              </a:tr>
              <a:tr h="597440">
                <a:tc>
                  <a:txBody>
                    <a:bodyPr/>
                    <a:lstStyle/>
                    <a:p>
                      <a:r>
                        <a:rPr lang="nl-NL" dirty="0"/>
                        <a:t>7-4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Herkansing Saldo koning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school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187420"/>
                  </a:ext>
                </a:extLst>
              </a:tr>
              <a:tr h="597440"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56163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2156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3488B3-9BB9-2CA8-9194-3C1C676B4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Actueel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AE9C93B-8FD9-C9D3-3C9D-30DF886179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5" y="1709738"/>
            <a:ext cx="9942564" cy="4419599"/>
          </a:xfrm>
        </p:spPr>
        <p:txBody>
          <a:bodyPr/>
          <a:lstStyle/>
          <a:p>
            <a:r>
              <a:rPr lang="nl-NL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https://www.melkvee.nl/artikel/1463735-anton-de-wit-experimenteert-met-digitaal-afrasteren-ureum-al-met-20-punten-gezakt/</a:t>
            </a:r>
            <a:r>
              <a:rPr lang="nl-NL" dirty="0"/>
              <a:t> </a:t>
            </a:r>
          </a:p>
          <a:p>
            <a:endParaRPr lang="nl-NL" dirty="0"/>
          </a:p>
          <a:p>
            <a:r>
              <a:rPr lang="nl-NL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https://nedap-livestockmanagement.com/nl/testimonial/rudie-lammers/</a:t>
            </a:r>
            <a:r>
              <a:rPr lang="nl-NL" dirty="0"/>
              <a:t> </a:t>
            </a:r>
          </a:p>
          <a:p>
            <a:endParaRPr lang="nl-NL" dirty="0"/>
          </a:p>
          <a:p>
            <a:r>
              <a:rPr lang="nl-NL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https://www.melkvee.nl/artikel/1467460-noodslachting-straks-ook-voor-dieren-die-wel-geschikt-zijn-voor-slacht-maar-niet-vervoerd-mogen-worden/</a:t>
            </a:r>
            <a:r>
              <a:rPr lang="nl-NL" dirty="0"/>
              <a:t> </a:t>
            </a:r>
          </a:p>
          <a:p>
            <a:endParaRPr lang="nl-NL" dirty="0"/>
          </a:p>
          <a:p>
            <a:r>
              <a:rPr lang="nl-NL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https://www.melkvee.nl/artikel/1461634-pensverzuring-dat-wat-je-niet-ziet-kan-je-ongemerkt-veel-kosten/</a:t>
            </a:r>
            <a:r>
              <a:rPr lang="nl-NL" dirty="0"/>
              <a:t> </a:t>
            </a:r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049591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E8D9C4-2C73-F92B-199F-EF433070C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Vragen bedenken voor oefen </a:t>
            </a:r>
            <a:r>
              <a:rPr lang="nl-NL" dirty="0" err="1"/>
              <a:t>PvB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C205E6D-E299-4799-4841-5A41731F3E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Wat: in een groepje vragen bedenken</a:t>
            </a:r>
          </a:p>
          <a:p>
            <a:r>
              <a:rPr lang="nl-NL" dirty="0"/>
              <a:t>Hoe: je bedenkt ieder 5 vragen daarna bespreek je in je groepje en maak je een top 10. </a:t>
            </a:r>
          </a:p>
          <a:p>
            <a:r>
              <a:rPr lang="nl-NL" dirty="0"/>
              <a:t>Wie: individueel en daarna in een groepje</a:t>
            </a:r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Dus:</a:t>
            </a:r>
            <a:br>
              <a:rPr lang="nl-NL" dirty="0"/>
            </a:br>
            <a:r>
              <a:rPr lang="nl-NL" dirty="0"/>
              <a:t>1. vragen bedenken individueel in stilte</a:t>
            </a:r>
          </a:p>
          <a:p>
            <a:r>
              <a:rPr lang="nl-NL" dirty="0"/>
              <a:t>2. groepje vormen door docent en maak een top 10</a:t>
            </a:r>
          </a:p>
          <a:p>
            <a:r>
              <a:rPr lang="nl-NL" dirty="0"/>
              <a:t>3. maak de antwoorden op de 10 vragen met behulp van laptop </a:t>
            </a:r>
          </a:p>
          <a:p>
            <a:r>
              <a:rPr lang="nl-NL" dirty="0"/>
              <a:t>4. vragen + antwoorden opleveren aan docent (inlevermap in Teams) </a:t>
            </a:r>
          </a:p>
        </p:txBody>
      </p:sp>
    </p:spTree>
    <p:extLst>
      <p:ext uri="{BB962C8B-B14F-4D97-AF65-F5344CB8AC3E}">
        <p14:creationId xmlns:p14="http://schemas.microsoft.com/office/powerpoint/2010/main" val="23087688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62EA26-42E7-916C-40E2-D34DF3798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3 maart op excursie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6782EAF-EE9E-5384-99B1-CB16520E82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Een groep van de klas gaat richting Noord-Brabant</a:t>
            </a:r>
          </a:p>
          <a:p>
            <a:r>
              <a:rPr lang="nl-NL" dirty="0"/>
              <a:t>Een groep van de klas gaat richting Zuid-Limburg</a:t>
            </a:r>
          </a:p>
          <a:p>
            <a:endParaRPr lang="nl-NL" dirty="0"/>
          </a:p>
          <a:p>
            <a:endParaRPr lang="nl-NL" dirty="0"/>
          </a:p>
          <a:p>
            <a:pPr marL="0" indent="0">
              <a:buNone/>
            </a:pPr>
            <a:r>
              <a:rPr lang="nl-NL" dirty="0"/>
              <a:t>Wie is er verantwoordelijk voor Noord-Brabant?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Wie is er verantwoordelijk voor Zuid-Limburg?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/>
              <a:t>Vandaag duidelijkheid </a:t>
            </a:r>
          </a:p>
        </p:txBody>
      </p:sp>
    </p:spTree>
    <p:extLst>
      <p:ext uri="{BB962C8B-B14F-4D97-AF65-F5344CB8AC3E}">
        <p14:creationId xmlns:p14="http://schemas.microsoft.com/office/powerpoint/2010/main" val="20993471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244678-CA42-68AB-722E-BFBC90CB1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Uitleg BPV opdracht</a:t>
            </a:r>
          </a:p>
        </p:txBody>
      </p:sp>
      <p:pic>
        <p:nvPicPr>
          <p:cNvPr id="5" name="Tijdelijke aanduiding voor inhoud 4" descr="Afbeelding met vee, koe, Melkkoe, kudde&#10;&#10;Door AI gegenereerde inhoud is mogelijk onjuist.">
            <a:extLst>
              <a:ext uri="{FF2B5EF4-FFF2-40B4-BE49-F238E27FC236}">
                <a16:creationId xmlns:a16="http://schemas.microsoft.com/office/drawing/2014/main" id="{049593C6-FDD8-AAC1-B080-51EF923E2F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08643" y="1855795"/>
            <a:ext cx="7575246" cy="3523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811977"/>
      </p:ext>
    </p:extLst>
  </p:cSld>
  <p:clrMapOvr>
    <a:masterClrMapping/>
  </p:clrMapOvr>
</p:sld>
</file>

<file path=ppt/theme/theme1.xml><?xml version="1.0" encoding="utf-8"?>
<a:theme xmlns:a="http://schemas.openxmlformats.org/drawingml/2006/main" name="Yuverta">
  <a:themeElements>
    <a:clrScheme name="Yuverta">
      <a:dk1>
        <a:srgbClr val="000644"/>
      </a:dk1>
      <a:lt1>
        <a:sysClr val="window" lastClr="FFFFFF"/>
      </a:lt1>
      <a:dk2>
        <a:srgbClr val="000644"/>
      </a:dk2>
      <a:lt2>
        <a:srgbClr val="FFFFFF"/>
      </a:lt2>
      <a:accent1>
        <a:srgbClr val="A7FF00"/>
      </a:accent1>
      <a:accent2>
        <a:srgbClr val="000644"/>
      </a:accent2>
      <a:accent3>
        <a:srgbClr val="B1B8B8"/>
      </a:accent3>
      <a:accent4>
        <a:srgbClr val="B8A1FF"/>
      </a:accent4>
      <a:accent5>
        <a:srgbClr val="FF2F00"/>
      </a:accent5>
      <a:accent6>
        <a:srgbClr val="7CCBFF"/>
      </a:accent6>
      <a:hlink>
        <a:srgbClr val="B1B8B8"/>
      </a:hlink>
      <a:folHlink>
        <a:srgbClr val="B1B8B8"/>
      </a:folHlink>
    </a:clrScheme>
    <a:fontScheme name="Yuverta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Yuverta.potx" id="{0635E91E-FBA7-4A8B-B522-53C4FF720AC5}" vid="{81EEE544-BE30-41B1-B76B-26E0C066DFE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Yuverta - met voorbeeld dias (1)</Template>
  <TotalTime>212</TotalTime>
  <Words>240</Words>
  <Application>Microsoft Office PowerPoint</Application>
  <PresentationFormat>Breedbeeld</PresentationFormat>
  <Paragraphs>70</Paragraphs>
  <Slides>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1" baseType="lpstr">
      <vt:lpstr>Arial</vt:lpstr>
      <vt:lpstr>Arial Black</vt:lpstr>
      <vt:lpstr>Wingdings</vt:lpstr>
      <vt:lpstr>Yuverta</vt:lpstr>
      <vt:lpstr>Les 3 vakdag melkvee</vt:lpstr>
      <vt:lpstr>Wat gaan we doen</vt:lpstr>
      <vt:lpstr>Planning</vt:lpstr>
      <vt:lpstr>Actueel</vt:lpstr>
      <vt:lpstr>Vragen bedenken voor oefen PvB</vt:lpstr>
      <vt:lpstr>3 maart op excursie </vt:lpstr>
      <vt:lpstr>Uitleg BPV opdracht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Wils Verberne</dc:creator>
  <cp:lastModifiedBy>Geert Willems</cp:lastModifiedBy>
  <cp:revision>2</cp:revision>
  <dcterms:created xsi:type="dcterms:W3CDTF">2026-02-23T16:07:22Z</dcterms:created>
  <dcterms:modified xsi:type="dcterms:W3CDTF">2026-03-10T14:57:46Z</dcterms:modified>
</cp:coreProperties>
</file>